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Industrial Revolution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Industrial Revolution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5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6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mass production</a:t>
            </a:r>
            <a:r>
              <a:t> related to the </a:t>
            </a:r>
            <a:r>
              <a:rPr b="1">
                <a:solidFill>
                  <a:srgbClr val="7030A0"/>
                </a:solidFill>
              </a:rPr>
              <a:t>Industrial Revolution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Mass production</a:t>
            </a:r>
            <a:r>
              <a:t> is related to the </a:t>
            </a:r>
            <a:r>
              <a:rPr b="1">
                <a:solidFill>
                  <a:srgbClr val="7030A0"/>
                </a:solidFill>
              </a:rPr>
              <a:t>Industrial Revolution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your life would be different if we did not have a system of </a:t>
            </a:r>
            <a:r>
              <a:rPr b="1" sz="2000">
                <a:solidFill>
                  <a:srgbClr val="7030A0"/>
                </a:solidFill>
              </a:rPr>
              <a:t>mass production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we did not have a system of </a:t>
            </a:r>
            <a:r>
              <a:rPr b="1" sz="2000" i="1">
                <a:solidFill>
                  <a:srgbClr val="7030A0"/>
                </a:solidFill>
              </a:rPr>
              <a:t>mass production</a:t>
            </a:r>
            <a:r>
              <a:rPr i="1"/>
              <a:t> my life would be different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6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5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6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your life would be different if we did not have a system of </a:t>
            </a:r>
            <a:r>
              <a:rPr b="1">
                <a:solidFill>
                  <a:srgbClr val="7030A0"/>
                </a:solidFill>
              </a:rPr>
              <a:t>mass production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we did not have a system of </a:t>
            </a:r>
            <a:r>
              <a:rPr b="1">
                <a:solidFill>
                  <a:srgbClr val="7030A0"/>
                </a:solidFill>
              </a:rPr>
              <a:t>mass production</a:t>
            </a:r>
            <a:r>
              <a:t> my life would be different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mass production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mass production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mass production</a:t>
            </a:r>
            <a:r>
              <a:rPr sz="2000"/>
              <a:t>
• My visual is…
• It relates to what I’ve learned about </a:t>
            </a:r>
            <a:r>
              <a:rPr b="1" sz="2000">
                <a:solidFill>
                  <a:srgbClr val="7030A0"/>
                </a:solidFill>
              </a:rPr>
              <a:t>mass production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mass production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mass production.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6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6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mass production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5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mass production...</a:t>
            </a:r>
            <a:r>
              <a:rPr i="1"/>
              <a:t>
From this visual, I can infer… </a:t>
            </a:r>
            <a:r>
              <a:rPr i="0"/>
              <a:t>(use </a:t>
            </a:r>
            <a:r>
              <a:rPr b="1">
                <a:solidFill>
                  <a:srgbClr val="7030A0"/>
                </a:solidFill>
              </a:rPr>
              <a:t>mass production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mass production</a:t>
            </a:r>
            <a:r>
              <a:t>.
Include 3-5 other vocabulary words in your paragraph. You may include the following stems:​
</a:t>
            </a:r>
            <a:r>
              <a:rPr i="1"/>
              <a:t>•   During </a:t>
            </a:r>
            <a:r>
              <a:rPr i="1" b="1">
                <a:solidFill>
                  <a:srgbClr val="7030A0"/>
                </a:solidFill>
              </a:rPr>
              <a:t>mass production</a:t>
            </a:r>
            <a:r>
              <a:rPr i="1"/>
              <a:t>, ...
</a:t>
            </a:r>
            <a:r>
              <a:rPr i="1"/>
              <a:t>•   </a:t>
            </a:r>
            <a:r>
              <a:rPr i="1" b="1">
                <a:solidFill>
                  <a:srgbClr val="7030A0"/>
                </a:solidFill>
              </a:rPr>
              <a:t>Mass production</a:t>
            </a:r>
            <a:r>
              <a:rPr i="1"/>
              <a:t> is related to the </a:t>
            </a:r>
            <a:r>
              <a:rPr i="1" b="1">
                <a:solidFill>
                  <a:srgbClr val="7030A0"/>
                </a:solidFill>
              </a:rPr>
              <a:t>Industrial Revolution</a:t>
            </a:r>
            <a:r>
              <a:rPr i="1"/>
              <a:t> because...
</a:t>
            </a:r>
            <a:r>
              <a:rPr i="1"/>
              <a:t>•   If we did not have a system of </a:t>
            </a:r>
            <a:r>
              <a:rPr i="1" b="1">
                <a:solidFill>
                  <a:srgbClr val="7030A0"/>
                </a:solidFill>
              </a:rPr>
              <a:t>mass production</a:t>
            </a:r>
            <a:r>
              <a:rPr i="1"/>
              <a:t> my life would be different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6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mass production.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your life would be different if we did not have a system of mass production?</a:t>
            </a:r>
            <a:r>
              <a:t>
</a:t>
            </a:r>
            <a:r>
              <a:rPr i="1"/>
              <a:t>If we did not have a system of mass production my life would be different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6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5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your life would be different if we did not have a system of </a:t>
            </a:r>
            <a:r>
              <a:rPr b="1" sz="2800">
                <a:solidFill>
                  <a:srgbClr val="7030A0"/>
                </a:solidFill>
              </a:rPr>
              <a:t>mass production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6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5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6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during </a:t>
            </a:r>
            <a:r>
              <a:rPr b="1">
                <a:solidFill>
                  <a:srgbClr val="7030A0"/>
                </a:solidFill>
              </a:rPr>
              <a:t>mass production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mass production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