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religious freedom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Religious freedom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Bill of Rights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Bill of Rights</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0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religious freedom</a:t>
            </a:r>
            <a:r>
              <a:t> related to the </a:t>
            </a:r>
            <a:r>
              <a:rPr b="1">
                <a:solidFill>
                  <a:srgbClr val="7030A0"/>
                </a:solidFill>
              </a:rPr>
              <a:t>Bill of Rights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Religious freedom</a:t>
            </a:r>
            <a:r>
              <a:t> is related to the </a:t>
            </a:r>
            <a:r>
              <a:rPr b="1">
                <a:solidFill>
                  <a:srgbClr val="7030A0"/>
                </a:solidFill>
              </a:rPr>
              <a:t>Bill of Rights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1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colony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colony</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might </a:t>
            </a:r>
            <a:r>
              <a:rPr b="1" sz="2000">
                <a:solidFill>
                  <a:srgbClr val="7030A0"/>
                </a:solidFill>
              </a:rPr>
              <a:t>British colonists</a:t>
            </a:r>
            <a:r>
              <a:rPr b="1" sz="2000"/>
              <a:t> have wanted </a:t>
            </a:r>
            <a:r>
              <a:rPr b="1" sz="2000">
                <a:solidFill>
                  <a:srgbClr val="7030A0"/>
                </a:solidFill>
              </a:rPr>
              <a:t>religious freedom</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British colonists</a:t>
            </a:r>
            <a:r>
              <a:rPr i="1"/>
              <a:t> might have wanted </a:t>
            </a:r>
            <a:r>
              <a:rPr b="1" sz="2000" i="1">
                <a:solidFill>
                  <a:srgbClr val="7030A0"/>
                </a:solidFill>
              </a:rPr>
              <a:t>religious freedom</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1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might </a:t>
            </a:r>
            <a:r>
              <a:rPr b="1">
                <a:solidFill>
                  <a:srgbClr val="7030A0"/>
                </a:solidFill>
              </a:rPr>
              <a:t>British colonists</a:t>
            </a:r>
            <a:r>
              <a:t> have wanted </a:t>
            </a:r>
            <a:r>
              <a:rPr b="1">
                <a:solidFill>
                  <a:srgbClr val="7030A0"/>
                </a:solidFill>
              </a:rPr>
              <a:t>religious freedom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British colonists</a:t>
            </a:r>
            <a:r>
              <a:t> might have wanted </a:t>
            </a:r>
            <a:r>
              <a:rPr b="1">
                <a:solidFill>
                  <a:srgbClr val="7030A0"/>
                </a:solidFill>
              </a:rPr>
              <a:t>religious freedom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religious freedom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religious freedom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religious freedom</a:t>
            </a:r>
            <a:r>
              <a:rPr sz="2000"/>
              <a:t>
• My visual is…
• It relates to what I’ve learned about </a:t>
            </a:r>
            <a:r>
              <a:rPr b="1" sz="2000">
                <a:solidFill>
                  <a:srgbClr val="7030A0"/>
                </a:solidFill>
              </a:rPr>
              <a:t>religious freedom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religious freedom</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religious freedom.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religious freedom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0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501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religious freedom...</a:t>
            </a:r>
            <a:r>
              <a:rPr i="1"/>
              <a:t>
From this visual, I can infer… </a:t>
            </a:r>
            <a:r>
              <a:rPr i="0"/>
              <a:t>(use </a:t>
            </a:r>
            <a:r>
              <a:rPr b="1">
                <a:solidFill>
                  <a:srgbClr val="7030A0"/>
                </a:solidFill>
              </a:rPr>
              <a:t>religious freedom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religious freedom</a:t>
            </a:r>
            <a:r>
              <a:t>.
Include 3-5 other vocabulary words in your paragraph. You may include the following stems:​
</a:t>
            </a:r>
            <a:r>
              <a:rPr i="1"/>
              <a:t>•   </a:t>
            </a:r>
            <a:r>
              <a:rPr i="1" b="1">
                <a:solidFill>
                  <a:srgbClr val="7030A0"/>
                </a:solidFill>
              </a:rPr>
              <a:t>Religious freedom</a:t>
            </a:r>
            <a:r>
              <a:rPr i="1"/>
              <a:t> is...
</a:t>
            </a:r>
            <a:r>
              <a:rPr i="1"/>
              <a:t>•   </a:t>
            </a:r>
            <a:r>
              <a:rPr i="1" b="1">
                <a:solidFill>
                  <a:srgbClr val="7030A0"/>
                </a:solidFill>
              </a:rPr>
              <a:t>Religious freedom</a:t>
            </a:r>
            <a:r>
              <a:rPr i="1"/>
              <a:t> is related to the </a:t>
            </a:r>
            <a:r>
              <a:rPr i="1" b="1">
                <a:solidFill>
                  <a:srgbClr val="7030A0"/>
                </a:solidFill>
              </a:rPr>
              <a:t>Bill of Rights</a:t>
            </a:r>
            <a:r>
              <a:rPr i="1"/>
              <a:t> because...
</a:t>
            </a:r>
            <a:r>
              <a:rPr i="1"/>
              <a:t>•   </a:t>
            </a:r>
            <a:r>
              <a:rPr i="1" b="1">
                <a:solidFill>
                  <a:srgbClr val="7030A0"/>
                </a:solidFill>
              </a:rPr>
              <a:t>British colonists</a:t>
            </a:r>
            <a:r>
              <a:rPr i="1"/>
              <a:t> might have wanted </a:t>
            </a:r>
            <a:r>
              <a:rPr i="1" b="1">
                <a:solidFill>
                  <a:srgbClr val="7030A0"/>
                </a:solidFill>
              </a:rPr>
              <a:t>religious freedom</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religious freedom.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might British colonists have wanted religious freedom?</a:t>
            </a:r>
            <a:r>
              <a:t>
</a:t>
            </a:r>
            <a:r>
              <a:rPr i="1"/>
              <a:t>British colonists might have wanted religious freedom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3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500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501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might </a:t>
            </a:r>
            <a:r>
              <a:rPr b="1" sz="2800">
                <a:solidFill>
                  <a:srgbClr val="7030A0"/>
                </a:solidFill>
              </a:rPr>
              <a:t>British colonists</a:t>
            </a:r>
            <a:r>
              <a:rPr b="1" sz="2800"/>
              <a:t> have wanted </a:t>
            </a:r>
            <a:r>
              <a:rPr b="1" sz="2800">
                <a:solidFill>
                  <a:srgbClr val="7030A0"/>
                </a:solidFill>
              </a:rPr>
              <a:t>religious freedom</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1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1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