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4e065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ocurrió durante el </a:t>
            </a:r>
            <a:r>
              <a:rPr b="1">
                <a:solidFill>
                  <a:srgbClr val="7030A0"/>
                </a:solidFill>
              </a:rPr>
              <a:t>Cuenco de Polvo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Durante el </a:t>
            </a:r>
            <a:r>
              <a:rPr b="1">
                <a:solidFill>
                  <a:srgbClr val="7030A0"/>
                </a:solidFill>
              </a:rPr>
              <a:t>Cuenco de Polvo</a:t>
            </a:r>
            <a:r>
              <a:t>,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4e02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fue el </a:t>
            </a:r>
            <a:r>
              <a:rPr b="1">
                <a:solidFill>
                  <a:srgbClr val="7030A0"/>
                </a:solidFill>
              </a:rPr>
              <a:t>Destino Manifiesto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Destino Manifiesto</a:t>
            </a:r>
            <a:r>
              <a:t> era...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4e026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4e065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relacionó el </a:t>
            </a:r>
            <a:r>
              <a:rPr b="1">
                <a:solidFill>
                  <a:srgbClr val="7030A0"/>
                </a:solidFill>
              </a:rPr>
              <a:t>Cuenco de Polvo</a:t>
            </a:r>
            <a:r>
              <a:t> con el </a:t>
            </a:r>
            <a:r>
              <a:rPr b="1">
                <a:solidFill>
                  <a:srgbClr val="7030A0"/>
                </a:solidFill>
              </a:rPr>
              <a:t>Destino Manifiesto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Cuenco de Polvo</a:t>
            </a:r>
            <a:r>
              <a:t> se relacionó con el </a:t>
            </a:r>
            <a:r>
              <a:rPr b="1">
                <a:solidFill>
                  <a:srgbClr val="7030A0"/>
                </a:solidFill>
              </a:rPr>
              <a:t>Destino Manifiesto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4e03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</a:t>
            </a:r>
            <a:r>
              <a:rPr b="1">
                <a:solidFill>
                  <a:srgbClr val="7030A0"/>
                </a:solidFill>
              </a:rPr>
              <a:t>regiones físicas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Regiones físicas</a:t>
            </a:r>
            <a:r>
              <a:t> son...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crees que las </a:t>
            </a:r>
            <a:r>
              <a:rPr b="1" sz="2000">
                <a:solidFill>
                  <a:srgbClr val="7030A0"/>
                </a:solidFill>
              </a:rPr>
              <a:t>regiones físicas</a:t>
            </a:r>
            <a:r>
              <a:rPr b="1" sz="2000"/>
              <a:t> de Texas contribuyeron al </a:t>
            </a:r>
            <a:r>
              <a:rPr b="1" sz="2000">
                <a:solidFill>
                  <a:srgbClr val="7030A0"/>
                </a:solidFill>
              </a:rPr>
              <a:t>Cuenco de Polvo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las </a:t>
            </a:r>
            <a:r>
              <a:rPr b="1" sz="2000" i="1">
                <a:solidFill>
                  <a:srgbClr val="7030A0"/>
                </a:solidFill>
              </a:rPr>
              <a:t>regiones físicas</a:t>
            </a:r>
            <a:r>
              <a:rPr i="1"/>
              <a:t> de Texas contribuyeron al </a:t>
            </a:r>
            <a:r>
              <a:rPr b="1" sz="2000" i="1">
                <a:solidFill>
                  <a:srgbClr val="7030A0"/>
                </a:solidFill>
              </a:rPr>
              <a:t>Cuenco de Polvo</a:t>
            </a:r>
            <a:r>
              <a:rPr i="1"/>
              <a:t>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4e06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4e02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4e03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4e065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crees que las </a:t>
            </a:r>
            <a:r>
              <a:rPr b="1">
                <a:solidFill>
                  <a:srgbClr val="7030A0"/>
                </a:solidFill>
              </a:rPr>
              <a:t>regiones físicas</a:t>
            </a:r>
            <a:r>
              <a:t> de Texas contribuyeron al </a:t>
            </a:r>
            <a:r>
              <a:rPr b="1">
                <a:solidFill>
                  <a:srgbClr val="7030A0"/>
                </a:solidFill>
              </a:rPr>
              <a:t>Cuenco de Polvo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las </a:t>
            </a:r>
            <a:r>
              <a:rPr b="1">
                <a:solidFill>
                  <a:srgbClr val="7030A0"/>
                </a:solidFill>
              </a:rPr>
              <a:t>regiones físicas</a:t>
            </a:r>
            <a:r>
              <a:t> de Texas contribuyeron al </a:t>
            </a:r>
            <a:r>
              <a:rPr b="1">
                <a:solidFill>
                  <a:srgbClr val="7030A0"/>
                </a:solidFill>
              </a:rPr>
              <a:t>Cuenco de Polvo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6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Cuenco de polvo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Cuenco de polvo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6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Cuenco de polvo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Cuenco de polvo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Cuenco de polvo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6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Cuenco de polvo.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65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4e06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4e06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6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Cuenco de polvo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4e02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oc4e031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6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Cuenco de polvo...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Cuenco de polvo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6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6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Cuenco de polvo</a:t>
            </a:r>
            <a:r>
              <a:t>.
Incluye otras 3-5 palabras de vocabulario en tu párrafo. Puedes incluir los siguientes inicios de oración:​
​</a:t>
            </a:r>
            <a:r>
              <a:rPr i="1"/>
              <a:t>•   Durante el </a:t>
            </a:r>
            <a:r>
              <a:rPr i="1" b="1">
                <a:solidFill>
                  <a:srgbClr val="7030A0"/>
                </a:solidFill>
              </a:rPr>
              <a:t>Cuenco de Polvo</a:t>
            </a:r>
            <a:r>
              <a:rPr i="1"/>
              <a:t>, 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Cuenco de Polvo</a:t>
            </a:r>
            <a:r>
              <a:rPr i="1"/>
              <a:t> se relacionó con el </a:t>
            </a:r>
            <a:r>
              <a:rPr i="1" b="1">
                <a:solidFill>
                  <a:srgbClr val="7030A0"/>
                </a:solidFill>
              </a:rPr>
              <a:t>Destino Manifiesto</a:t>
            </a:r>
            <a:r>
              <a:rPr i="1"/>
              <a:t> porque...
</a:t>
            </a:r>
            <a:r>
              <a:rPr i="1"/>
              <a:t>•   Creo que las </a:t>
            </a:r>
            <a:r>
              <a:rPr i="1" b="1">
                <a:solidFill>
                  <a:srgbClr val="7030A0"/>
                </a:solidFill>
              </a:rPr>
              <a:t>regiones físicas</a:t>
            </a:r>
            <a:r>
              <a:rPr i="1"/>
              <a:t> de Texas contribuyeron al </a:t>
            </a:r>
            <a:r>
              <a:rPr i="1" b="1">
                <a:solidFill>
                  <a:srgbClr val="7030A0"/>
                </a:solidFill>
              </a:rPr>
              <a:t>Cuenco de Polvo</a:t>
            </a:r>
            <a:r>
              <a:rPr i="1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4e06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Cuenco de polvo.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crees que las regiones físicas de Texas contribuyeron al Cuenco de Polvo?</a:t>
            </a:r>
            <a:r>
              <a:t>
</a:t>
            </a:r>
            <a:r>
              <a:rPr i="1"/>
              <a:t>Creo que las regiones físicas de Texas contribuyeron al Cuenco de Polvo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4e06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oc4e02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oc4e03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crees que las </a:t>
            </a:r>
            <a:r>
              <a:rPr b="1" sz="2800">
                <a:solidFill>
                  <a:srgbClr val="7030A0"/>
                </a:solidFill>
              </a:rPr>
              <a:t>regiones físicas</a:t>
            </a:r>
            <a:r>
              <a:rPr b="1" sz="2800"/>
              <a:t> de Texas contribuyeron al </a:t>
            </a:r>
            <a:r>
              <a:rPr b="1" sz="2800">
                <a:solidFill>
                  <a:srgbClr val="7030A0"/>
                </a:solidFill>
              </a:rPr>
              <a:t>Cuenco de Polvo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4e06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4e02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4e03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6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2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3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