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con datos geográficos?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está relacionada con datos geográficos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puedes concluir de la </a:t>
            </a:r>
            <a:r>
              <a:rPr b="1" sz="2000">
                <a:solidFill>
                  <a:srgbClr val="7030A0"/>
                </a:solidFill>
              </a:rPr>
              <a:t>distribución</a:t>
            </a:r>
            <a:r>
              <a:rPr b="1" sz="2000"/>
              <a:t> de la </a:t>
            </a:r>
            <a:r>
              <a:rPr b="1" sz="2000">
                <a:solidFill>
                  <a:srgbClr val="7030A0"/>
                </a:solidFill>
              </a:rPr>
              <a:t>población</a:t>
            </a:r>
            <a:r>
              <a:rPr b="1" sz="2000"/>
              <a:t> representada en este mapa de Texas?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De la </a:t>
            </a:r>
            <a:r>
              <a:rPr b="1" sz="2000" i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b="1" sz="2000" i="1">
                <a:solidFill>
                  <a:srgbClr val="7030A0"/>
                </a:solidFill>
              </a:rPr>
              <a:t>población</a:t>
            </a:r>
            <a:r>
              <a:rPr i="1"/>
              <a:t> en este mapa, puedo concluir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puedes concluir de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representada en este mapa de Texas? ¿Como sabes eso?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en este mapa, puedo concluir que...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distribución de la población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distribución de la población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distribución de la población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distribución de la población.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distribución de la población...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está relacionada con datos geográficos porque...
</a:t>
            </a:r>
            <a:r>
              <a:rPr i="1"/>
              <a:t>•   De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en este mapa, puedo concluir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distribución de la población.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puedes concluir de la distribución de la población representada en este mapa de Texas? ¿Como sabes eso?</a:t>
            </a:r>
            <a:r>
              <a:t>
</a:t>
            </a:r>
            <a:r>
              <a:rPr i="1"/>
              <a:t>De la distribución de la población en este mapa, puedo concluir que...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puedes concluir de la </a:t>
            </a:r>
            <a:r>
              <a:rPr b="1" sz="2800">
                <a:solidFill>
                  <a:srgbClr val="7030A0"/>
                </a:solidFill>
              </a:rPr>
              <a:t>distribución</a:t>
            </a:r>
            <a:r>
              <a:rPr b="1" sz="2800"/>
              <a:t> de la </a:t>
            </a:r>
            <a:r>
              <a:rPr b="1" sz="2800">
                <a:solidFill>
                  <a:srgbClr val="7030A0"/>
                </a:solidFill>
              </a:rPr>
              <a:t>población</a:t>
            </a:r>
            <a:r>
              <a:rPr b="1" sz="2800"/>
              <a:t> representada en este mapa de Texas?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