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2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están relacionados con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1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están relacionados con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te ayudan los </a:t>
            </a:r>
            <a:r>
              <a:rPr b="1" sz="2000">
                <a:solidFill>
                  <a:srgbClr val="7030A0"/>
                </a:solidFill>
              </a:rPr>
              <a:t>elementos cartográficos</a:t>
            </a:r>
            <a:r>
              <a:rPr b="1" sz="2000"/>
              <a:t> a comprender los </a:t>
            </a:r>
            <a:r>
              <a:rPr b="1" sz="2000">
                <a:solidFill>
                  <a:srgbClr val="7030A0"/>
                </a:solidFill>
              </a:rPr>
              <a:t>datos geográficos</a:t>
            </a:r>
            <a:r>
              <a:rPr b="1" sz="2000"/>
              <a:t> de un mapa?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</a:t>
            </a:r>
            <a:r>
              <a:rPr b="1" sz="2000" i="1">
                <a:solidFill>
                  <a:srgbClr val="7030A0"/>
                </a:solidFill>
              </a:rPr>
              <a:t>elementos cartográficos</a:t>
            </a:r>
            <a:r>
              <a:rPr i="1"/>
              <a:t> me ayudan a comprender los </a:t>
            </a:r>
            <a:r>
              <a:rPr b="1" sz="2000" i="1">
                <a:solidFill>
                  <a:srgbClr val="7030A0"/>
                </a:solidFill>
              </a:rPr>
              <a:t>datos geográficos</a:t>
            </a:r>
            <a:r>
              <a:rPr i="1"/>
              <a:t> en un mapa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te ayudan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a comprender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de un mapa?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me ayudan a comprender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en un mapa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elementos cartográficos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elementos cartográficos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elementos cartográficos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elementos cartográficos.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elementos cartográficos...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están relacionados con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porque...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me ayudan a comprender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en un mapa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elementos cartográficos.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te ayudan los elementos cartográficos a comprender los datos geográficos de un mapa?</a:t>
            </a:r>
            <a:r>
              <a:t>
</a:t>
            </a:r>
            <a:r>
              <a:rPr i="1"/>
              <a:t>Los elementos cartográficos me ayudan a comprender los datos geográficos en un mapa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te ayudan los </a:t>
            </a:r>
            <a:r>
              <a:rPr b="1" sz="2800">
                <a:solidFill>
                  <a:srgbClr val="7030A0"/>
                </a:solidFill>
              </a:rPr>
              <a:t>elementos cartográficos</a:t>
            </a:r>
            <a:r>
              <a:rPr b="1" sz="2800"/>
              <a:t> a comprender los </a:t>
            </a:r>
            <a:r>
              <a:rPr b="1" sz="2800">
                <a:solidFill>
                  <a:srgbClr val="7030A0"/>
                </a:solidFill>
              </a:rPr>
              <a:t>datos geográficos</a:t>
            </a:r>
            <a:r>
              <a:rPr b="1" sz="2800"/>
              <a:t> de un mapa?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1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