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in the process of </a:t>
            </a:r>
            <a:r>
              <a:rPr b="1">
                <a:solidFill>
                  <a:srgbClr val="7030A0"/>
                </a:solidFill>
              </a:rPr>
              <a:t>industrialization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process of </a:t>
            </a:r>
            <a:r>
              <a:rPr b="1">
                <a:solidFill>
                  <a:srgbClr val="7030A0"/>
                </a:solidFill>
              </a:rPr>
              <a:t>industrialization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2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7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mass production</a:t>
            </a:r>
            <a:r>
              <a:t> related to </a:t>
            </a:r>
            <a:r>
              <a:rPr b="1">
                <a:solidFill>
                  <a:srgbClr val="7030A0"/>
                </a:solidFill>
              </a:rPr>
              <a:t>industrialization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Mass production</a:t>
            </a:r>
            <a:r>
              <a:t> is related to </a:t>
            </a:r>
            <a:r>
              <a:rPr b="1">
                <a:solidFill>
                  <a:srgbClr val="7030A0"/>
                </a:solidFill>
              </a:rPr>
              <a:t>industrialization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might </a:t>
            </a:r>
            <a:r>
              <a:rPr b="1" sz="2000">
                <a:solidFill>
                  <a:srgbClr val="7030A0"/>
                </a:solidFill>
              </a:rPr>
              <a:t>mass production</a:t>
            </a:r>
            <a:r>
              <a:rPr b="1" sz="2000"/>
              <a:t> have helped Texas during a time of war?</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Mass production</a:t>
            </a:r>
            <a:r>
              <a:rPr i="1"/>
              <a:t> might have helped during a time of war by...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7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7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a:t>
            </a:r>
            <a:r>
              <a:rPr b="1">
                <a:solidFill>
                  <a:srgbClr val="7030A0"/>
                </a:solidFill>
              </a:rPr>
              <a:t>mass production</a:t>
            </a:r>
            <a:r>
              <a:t> have helped Texas during a time of war?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Mass production</a:t>
            </a:r>
            <a:r>
              <a:t> might have helped during a time of war by...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mass production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mass production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mass production</a:t>
            </a:r>
            <a:r>
              <a:rPr sz="2000"/>
              <a:t>
• My visual is…
• It relates to what I’ve learned about </a:t>
            </a:r>
            <a:r>
              <a:rPr b="1" sz="2000">
                <a:solidFill>
                  <a:srgbClr val="7030A0"/>
                </a:solidFill>
              </a:rPr>
              <a:t>mass production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mass production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mass production.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7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7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mass production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2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mass production...</a:t>
            </a:r>
            <a:r>
              <a:rPr i="1"/>
              <a:t>
From this visual, I can infer… </a:t>
            </a:r>
            <a:r>
              <a:rPr i="0"/>
              <a:t>(use </a:t>
            </a:r>
            <a:r>
              <a:rPr b="1">
                <a:solidFill>
                  <a:srgbClr val="7030A0"/>
                </a:solidFill>
              </a:rPr>
              <a:t>mass production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mass production</a:t>
            </a:r>
            <a:r>
              <a:t>.
Include 3-5 other vocabulary words in your paragraph. You may include the following stems:​
</a:t>
            </a:r>
            <a:r>
              <a:rPr i="1"/>
              <a:t>•   During </a:t>
            </a:r>
            <a:r>
              <a:rPr i="1" b="1">
                <a:solidFill>
                  <a:srgbClr val="7030A0"/>
                </a:solidFill>
              </a:rPr>
              <a:t>mass production</a:t>
            </a:r>
            <a:r>
              <a:rPr i="1"/>
              <a:t>, ...
</a:t>
            </a:r>
            <a:r>
              <a:rPr i="1"/>
              <a:t>•   </a:t>
            </a:r>
            <a:r>
              <a:rPr i="1" b="1">
                <a:solidFill>
                  <a:srgbClr val="7030A0"/>
                </a:solidFill>
              </a:rPr>
              <a:t>Mass production</a:t>
            </a:r>
            <a:r>
              <a:rPr i="1"/>
              <a:t> is related to </a:t>
            </a:r>
            <a:r>
              <a:rPr i="1" b="1">
                <a:solidFill>
                  <a:srgbClr val="7030A0"/>
                </a:solidFill>
              </a:rPr>
              <a:t>industrialization</a:t>
            </a:r>
            <a:r>
              <a:rPr i="1"/>
              <a:t> because...
</a:t>
            </a:r>
            <a:r>
              <a:rPr i="1"/>
              <a:t>•   </a:t>
            </a:r>
            <a:r>
              <a:rPr i="1" b="1">
                <a:solidFill>
                  <a:srgbClr val="7030A0"/>
                </a:solidFill>
              </a:rPr>
              <a:t>Mass production</a:t>
            </a:r>
            <a:r>
              <a:rPr i="1"/>
              <a:t> might have helped during a time of war by...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7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mass production.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might mass production have helped Texas during a time of war?</a:t>
            </a:r>
            <a:r>
              <a:t>
</a:t>
            </a:r>
            <a:r>
              <a:rPr i="1"/>
              <a:t>Mass production might have helped during a time of war by...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7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2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might </a:t>
            </a:r>
            <a:r>
              <a:rPr b="1" sz="2800">
                <a:solidFill>
                  <a:srgbClr val="7030A0"/>
                </a:solidFill>
              </a:rPr>
              <a:t>mass production</a:t>
            </a:r>
            <a:r>
              <a:rPr b="1" sz="2800"/>
              <a:t> have helped Texas during a time of war?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7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7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during </a:t>
            </a:r>
            <a:r>
              <a:rPr b="1">
                <a:solidFill>
                  <a:srgbClr val="7030A0"/>
                </a:solidFill>
              </a:rPr>
              <a:t>mass production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mass production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