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5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climate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Climate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geographic factors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Geographic factors</a:t>
            </a:r>
            <a:r>
              <a:t> are...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5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climate</a:t>
            </a:r>
            <a:r>
              <a:t> related to </a:t>
            </a:r>
            <a:r>
              <a:rPr b="1">
                <a:solidFill>
                  <a:srgbClr val="7030A0"/>
                </a:solidFill>
              </a:rPr>
              <a:t>geographic factors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Climate</a:t>
            </a:r>
            <a:r>
              <a:t> is related to </a:t>
            </a:r>
            <a:r>
              <a:rPr b="1">
                <a:solidFill>
                  <a:srgbClr val="7030A0"/>
                </a:solidFill>
              </a:rPr>
              <a:t>geographic factors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3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settlement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settlement</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might Texas&amp;#39; </a:t>
            </a:r>
            <a:r>
              <a:rPr b="1" sz="2000">
                <a:solidFill>
                  <a:srgbClr val="7030A0"/>
                </a:solidFill>
              </a:rPr>
              <a:t>climate</a:t>
            </a:r>
            <a:r>
              <a:rPr b="1" sz="2000"/>
              <a:t> have influenced where early Texans chose to live and build </a:t>
            </a:r>
            <a:r>
              <a:rPr b="1" sz="2000">
                <a:solidFill>
                  <a:srgbClr val="7030A0"/>
                </a:solidFill>
              </a:rPr>
              <a:t>settlements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Texas&amp;#39; </a:t>
            </a:r>
            <a:r>
              <a:rPr b="1" sz="2000" i="1">
                <a:solidFill>
                  <a:srgbClr val="7030A0"/>
                </a:solidFill>
              </a:rPr>
              <a:t>climate</a:t>
            </a:r>
            <a:r>
              <a:rPr i="1"/>
              <a:t> influenced early Texans on where to live and build </a:t>
            </a:r>
            <a:r>
              <a:rPr b="1" sz="2000" i="1">
                <a:solidFill>
                  <a:srgbClr val="7030A0"/>
                </a:solidFill>
              </a:rPr>
              <a:t>settlements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405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402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403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5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might Texas&amp;#39; </a:t>
            </a:r>
            <a:r>
              <a:rPr b="1">
                <a:solidFill>
                  <a:srgbClr val="7030A0"/>
                </a:solidFill>
              </a:rPr>
              <a:t>climate</a:t>
            </a:r>
            <a:r>
              <a:t> have influenced where early Texans chose to live and build </a:t>
            </a:r>
            <a:r>
              <a:rPr b="1">
                <a:solidFill>
                  <a:srgbClr val="7030A0"/>
                </a:solidFill>
              </a:rPr>
              <a:t>settlements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Texas&amp;#39; </a:t>
            </a:r>
            <a:r>
              <a:rPr b="1">
                <a:solidFill>
                  <a:srgbClr val="7030A0"/>
                </a:solidFill>
              </a:rPr>
              <a:t>climate</a:t>
            </a:r>
            <a:r>
              <a:t> influenced early Texans on where to live and build </a:t>
            </a:r>
            <a:r>
              <a:rPr b="1">
                <a:solidFill>
                  <a:srgbClr val="7030A0"/>
                </a:solidFill>
              </a:rPr>
              <a:t>settlements</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climate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climate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climate</a:t>
            </a:r>
            <a:r>
              <a:rPr sz="2000"/>
              <a:t>
• My visual is…
• It relates to what I’ve learned about </a:t>
            </a:r>
            <a:r>
              <a:rPr b="1" sz="2000">
                <a:solidFill>
                  <a:srgbClr val="7030A0"/>
                </a:solidFill>
              </a:rPr>
              <a:t>climate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climate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climate.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5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5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climate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2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oc4039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climate...</a:t>
            </a:r>
            <a:r>
              <a:rPr i="1"/>
              <a:t>
From this visual, I can infer… </a:t>
            </a:r>
            <a:r>
              <a:rPr i="0"/>
              <a:t>(use </a:t>
            </a:r>
            <a:r>
              <a:rPr b="1">
                <a:solidFill>
                  <a:srgbClr val="7030A0"/>
                </a:solidFill>
              </a:rPr>
              <a:t>climate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5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climate</a:t>
            </a:r>
            <a:r>
              <a:t>.
Include 3-5 other vocabulary words in your paragraph. You may include the following stems:​
</a:t>
            </a:r>
            <a:r>
              <a:rPr i="1"/>
              <a:t>•   </a:t>
            </a:r>
            <a:r>
              <a:rPr i="1" b="1">
                <a:solidFill>
                  <a:srgbClr val="7030A0"/>
                </a:solidFill>
              </a:rPr>
              <a:t>Climate</a:t>
            </a:r>
            <a:r>
              <a:rPr i="1"/>
              <a:t> is...
</a:t>
            </a:r>
            <a:r>
              <a:rPr i="1"/>
              <a:t>•   </a:t>
            </a:r>
            <a:r>
              <a:rPr i="1" b="1">
                <a:solidFill>
                  <a:srgbClr val="7030A0"/>
                </a:solidFill>
              </a:rPr>
              <a:t>Climate</a:t>
            </a:r>
            <a:r>
              <a:rPr i="1"/>
              <a:t> is related to </a:t>
            </a:r>
            <a:r>
              <a:rPr i="1" b="1">
                <a:solidFill>
                  <a:srgbClr val="7030A0"/>
                </a:solidFill>
              </a:rPr>
              <a:t>geographic factors</a:t>
            </a:r>
            <a:r>
              <a:rPr i="1"/>
              <a:t> because...
</a:t>
            </a:r>
            <a:r>
              <a:rPr i="1"/>
              <a:t>•   I think Texas&amp;#39; </a:t>
            </a:r>
            <a:r>
              <a:rPr i="1" b="1">
                <a:solidFill>
                  <a:srgbClr val="7030A0"/>
                </a:solidFill>
              </a:rPr>
              <a:t>climate</a:t>
            </a:r>
            <a:r>
              <a:rPr i="1"/>
              <a:t> influenced early Texans on where to live and build </a:t>
            </a:r>
            <a:r>
              <a:rPr i="1" b="1">
                <a:solidFill>
                  <a:srgbClr val="7030A0"/>
                </a:solidFill>
              </a:rPr>
              <a:t>settlements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05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climate.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might Texas&amp;#39; climate have influenced where early Texans chose to live and build settlements?</a:t>
            </a:r>
            <a:r>
              <a:t>
</a:t>
            </a:r>
            <a:r>
              <a:rPr i="1"/>
              <a:t>I think Texas&amp;#39; climate influenced early Texans on where to live and build settlements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5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oc402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oc4039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might Texas&amp;#39; </a:t>
            </a:r>
            <a:r>
              <a:rPr b="1" sz="2800">
                <a:solidFill>
                  <a:srgbClr val="7030A0"/>
                </a:solidFill>
              </a:rPr>
              <a:t>climate</a:t>
            </a:r>
            <a:r>
              <a:rPr b="1" sz="2800"/>
              <a:t> have influenced where early Texans chose to live and build </a:t>
            </a:r>
            <a:r>
              <a:rPr b="1" sz="2800">
                <a:solidFill>
                  <a:srgbClr val="7030A0"/>
                </a:solidFill>
              </a:rPr>
              <a:t>settlements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405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402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403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5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