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5.png"/><Relationship Id="rId20" Type="http://schemas.openxmlformats.org/officeDocument/2006/relationships/image" Target="../media/image56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2e04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Océano Pacífico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Océano Pacífico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2e043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2e05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</a:t>
            </a:r>
            <a:r>
              <a:rPr b="1">
                <a:solidFill>
                  <a:srgbClr val="7030A0"/>
                </a:solidFill>
              </a:rPr>
              <a:t>América del Sur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Océano Pacífico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América del Sur</a:t>
            </a:r>
            <a:r>
              <a:t> se relaciona con el </a:t>
            </a:r>
            <a:r>
              <a:rPr b="1">
                <a:solidFill>
                  <a:srgbClr val="7030A0"/>
                </a:solidFill>
              </a:rPr>
              <a:t>Océano Pacífico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500" b="1"/>
              <a:t>¿Cómo crees que la ubicación de </a:t>
            </a:r>
            <a:r>
              <a:rPr sz="2500" b="1">
                <a:solidFill>
                  <a:srgbClr val="7030A0"/>
                </a:solidFill>
              </a:rPr>
              <a:t>América del Sur</a:t>
            </a:r>
            <a:r>
              <a:rPr sz="2500" b="1"/>
              <a:t> entre dos océanos afecta a las personas que viven allí?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500" i="1"/>
              <a:t>Yo pienso que la ubicación de </a:t>
            </a:r>
            <a:r>
              <a:rPr sz="2500" b="1" i="1">
                <a:solidFill>
                  <a:srgbClr val="7030A0"/>
                </a:solidFill>
              </a:rPr>
              <a:t>América del Sur</a:t>
            </a:r>
            <a:r>
              <a:rPr sz="2500" i="1"/>
              <a:t> entre dos océanos afecta a las personas que viven allí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2e0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2e04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2e05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 ubicación de </a:t>
            </a:r>
            <a:r>
              <a:rPr b="1">
                <a:solidFill>
                  <a:srgbClr val="7030A0"/>
                </a:solidFill>
              </a:rPr>
              <a:t>América del Sur</a:t>
            </a:r>
            <a:r>
              <a:t> entre dos océanos afecta a las personas que viven allí?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pienso que la ubicación de </a:t>
            </a:r>
            <a:r>
              <a:rPr b="1">
                <a:solidFill>
                  <a:srgbClr val="7030A0"/>
                </a:solidFill>
              </a:rPr>
              <a:t>América del Sur</a:t>
            </a:r>
            <a:r>
              <a:t> entre dos océanos afecta a las personas que viven allí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América del Sur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América del Sur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América del Sur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América del Sur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América del Sur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América del Sur.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5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2e0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2e0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2e0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2e0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América del Sur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2e04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América del Sur...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América del Sur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América del Sur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América del Sur</a:t>
            </a:r>
            <a:r>
              <a:rPr i="1"/>
              <a:t> es…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América del Sur</a:t>
            </a:r>
            <a:r>
              <a:rPr i="1"/>
              <a:t> se relaciona con el </a:t>
            </a:r>
            <a:r>
              <a:rPr i="1" b="1">
                <a:solidFill>
                  <a:srgbClr val="7030A0"/>
                </a:solidFill>
              </a:rPr>
              <a:t>Océano Pacífico</a:t>
            </a:r>
            <a:r>
              <a:rPr i="1"/>
              <a:t> porque…
</a:t>
            </a:r>
            <a:r>
              <a:rPr i="1"/>
              <a:t>•   Yo pienso que la ubicación de </a:t>
            </a:r>
            <a:r>
              <a:rPr i="1" b="1">
                <a:solidFill>
                  <a:srgbClr val="7030A0"/>
                </a:solidFill>
              </a:rPr>
              <a:t>América del Sur</a:t>
            </a:r>
            <a:r>
              <a:rPr i="1"/>
              <a:t> entre dos océanos afecta a las personas que viven allí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2e05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América del Sur.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 ubicación de América del Sur entre dos océanos afecta a las personas que viven allí?</a:t>
            </a:r>
            <a:r>
              <a:t>
</a:t>
            </a:r>
            <a:r>
              <a:rPr i="1"/>
              <a:t>Yo pienso que la ubicación de América del Sur entre dos océanos afecta a las personas que viven allí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2e0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2e04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500" b="1"/>
              <a:t>¿Cómo crees que la ubicación de </a:t>
            </a:r>
            <a:r>
              <a:rPr sz="2500" b="1">
                <a:solidFill>
                  <a:srgbClr val="7030A0"/>
                </a:solidFill>
              </a:rPr>
              <a:t>América del Sur</a:t>
            </a:r>
            <a:r>
              <a:rPr sz="2500" b="1"/>
              <a:t> entre dos océanos afecta a las personas que viven allí?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2e0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2e043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2e04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2e05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América del Sur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América del Sur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