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2e0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Estados Unidos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Estados Unidos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2e06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2e0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Estados Unidos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 se relaciona con los </a:t>
            </a:r>
            <a:r>
              <a:rPr b="1">
                <a:solidFill>
                  <a:srgbClr val="7030A0"/>
                </a:solidFill>
              </a:rPr>
              <a:t>Estados Unidos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b="1"/>
              <a:t>¿Cómo crees que </a:t>
            </a:r>
            <a:r>
              <a:rPr sz="2500" b="1">
                <a:solidFill>
                  <a:srgbClr val="7030A0"/>
                </a:solidFill>
              </a:rPr>
              <a:t>México</a:t>
            </a:r>
            <a:r>
              <a:rPr sz="2500" b="1"/>
              <a:t> y sus países vecinos se benefician por estar uno junto al otro?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i="1"/>
              <a:t>Creo que </a:t>
            </a:r>
            <a:r>
              <a:rPr sz="2500" b="1" i="1">
                <a:solidFill>
                  <a:srgbClr val="7030A0"/>
                </a:solidFill>
              </a:rPr>
              <a:t>México</a:t>
            </a:r>
            <a:r>
              <a:rPr sz="2500" i="1"/>
              <a:t> y sus países vecinos se benefician por estar uno junto al otro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2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2e0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2e0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 y sus países vecinos se benefician por estar uno junto al otro?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 y sus países vecinos se benefician por estar uno junto al otro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México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México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México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México.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3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2e06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México...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México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México</a:t>
            </a:r>
            <a:r>
              <a:rPr i="1"/>
              <a:t> se relaciona con los </a:t>
            </a:r>
            <a:r>
              <a:rPr i="1" b="1">
                <a:solidFill>
                  <a:srgbClr val="7030A0"/>
                </a:solidFill>
              </a:rPr>
              <a:t>Estados Unidos</a:t>
            </a:r>
            <a:r>
              <a:rPr i="1"/>
              <a:t> porque…
</a:t>
            </a:r>
            <a:r>
              <a:rPr i="1"/>
              <a:t>•   Creo que </a:t>
            </a:r>
            <a:r>
              <a:rPr i="1" b="1">
                <a:solidFill>
                  <a:srgbClr val="7030A0"/>
                </a:solidFill>
              </a:rPr>
              <a:t>México</a:t>
            </a:r>
            <a:r>
              <a:rPr i="1"/>
              <a:t> y sus países vecinos se benefician por estar uno junto al otro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2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México.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México y sus países vecinos se benefician por estar uno junto al otro?</a:t>
            </a:r>
            <a:r>
              <a:t>
</a:t>
            </a:r>
            <a:r>
              <a:rPr i="1"/>
              <a:t>Creo que México y sus países vecinos se benefician por estar uno junto al otro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2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2e0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b="1"/>
              <a:t>¿Cómo crees que </a:t>
            </a:r>
            <a:r>
              <a:rPr sz="2500" b="1">
                <a:solidFill>
                  <a:srgbClr val="7030A0"/>
                </a:solidFill>
              </a:rPr>
              <a:t>México</a:t>
            </a:r>
            <a:r>
              <a:rPr sz="2500" b="1"/>
              <a:t> y sus países vecinos se benefician por estar uno junto al otro?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2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2e0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2e03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México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