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2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2e01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 se relaciona con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¿Cómo crees que estar cerca de los tres océanos beneficia a </a:t>
            </a:r>
            <a:r>
              <a:rPr sz="2600" b="1">
                <a:solidFill>
                  <a:srgbClr val="7030A0"/>
                </a:solidFill>
              </a:rPr>
              <a:t>Canadá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i="1"/>
              <a:t>Yo pienso que estar cerca de los tres océanos beneficia a </a:t>
            </a:r>
            <a:r>
              <a:rPr sz="2600" b="1" i="1">
                <a:solidFill>
                  <a:srgbClr val="7030A0"/>
                </a:solidFill>
              </a:rPr>
              <a:t>Canadá</a:t>
            </a:r>
            <a:r>
              <a:rPr sz="2600"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2e0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1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estar cerca de los tres océanos beneficia a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pienso que estar cerca de los tres océanos beneficia a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Canadá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Canadá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Canadá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Canadá.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2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Canadá...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Canadá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Canadá</a:t>
            </a:r>
            <a:r>
              <a:rPr i="1"/>
              <a:t> se relaciona con </a:t>
            </a:r>
            <a:r>
              <a:rPr i="1" b="1">
                <a:solidFill>
                  <a:srgbClr val="7030A0"/>
                </a:solidFill>
              </a:rPr>
              <a:t>México</a:t>
            </a:r>
            <a:r>
              <a:rPr i="1"/>
              <a:t> porque…
</a:t>
            </a:r>
            <a:r>
              <a:rPr i="1"/>
              <a:t>•   Yo pienso que estar cerca de los tres océanos beneficia a </a:t>
            </a:r>
            <a:r>
              <a:rPr i="1" b="1">
                <a:solidFill>
                  <a:srgbClr val="7030A0"/>
                </a:solidFill>
              </a:rPr>
              <a:t>Canadá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2e0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Canadá.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estar cerca de los tres océanos beneficia a Canadá?</a:t>
            </a:r>
            <a:r>
              <a:t>
</a:t>
            </a:r>
            <a:r>
              <a:rPr i="1"/>
              <a:t>Yo pienso que estar cerca de los tres océanos beneficia a Canadá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2e0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2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¿Cómo crees que estar cerca de los tres océanos beneficia a </a:t>
            </a:r>
            <a:r>
              <a:rPr sz="2600" b="1">
                <a:solidFill>
                  <a:srgbClr val="7030A0"/>
                </a:solidFill>
              </a:rPr>
              <a:t>Canadá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2e0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2e01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Canadá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