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continente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continente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2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2e0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continente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continente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/>
              <a:t>¿Por qué crees que algunos </a:t>
            </a:r>
            <a:r>
              <a:rPr sz="2400" b="1">
                <a:solidFill>
                  <a:srgbClr val="7030A0"/>
                </a:solidFill>
              </a:rPr>
              <a:t>cuerpos de agua</a:t>
            </a:r>
            <a:r>
              <a:rPr sz="2400" b="1"/>
              <a:t> son de agua dulce y otros son de agua salada? ¿Cómo crees que eso afecta dónde viven las personas o de dónde obtienen su agua?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i="1"/>
              <a:t>Yo pienso que algunos </a:t>
            </a:r>
            <a:r>
              <a:rPr sz="2400" b="1" i="1">
                <a:solidFill>
                  <a:srgbClr val="7030A0"/>
                </a:solidFill>
              </a:rPr>
              <a:t>cuerpos de agua</a:t>
            </a:r>
            <a:r>
              <a:rPr sz="2400" i="1"/>
              <a:t> son de agua dulce y otros son de agua salada porque… Esto afecta dónde viven las personas o de dónde obtienen su agua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2e0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algunos </a:t>
            </a:r>
            <a:r>
              <a:rPr b="1">
                <a:solidFill>
                  <a:srgbClr val="7030A0"/>
                </a:solidFill>
              </a:rPr>
              <a:t>cuerpos de agua</a:t>
            </a:r>
            <a:r>
              <a:t> son de agua dulce y otros son de agua salada? ¿Cómo crees que eso afecta dónde viven las personas o de dónde obtienen su agua?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pienso que algunos </a:t>
            </a:r>
            <a:r>
              <a:rPr b="1">
                <a:solidFill>
                  <a:srgbClr val="7030A0"/>
                </a:solidFill>
              </a:rPr>
              <a:t>cuerpos de agua</a:t>
            </a:r>
            <a:r>
              <a:t> son de agua dulce y otros son de agua salada porque… Esto afecta dónde viven las personas o de dónde obtienen su agua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cuerpo de agua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cuerpo de agua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cuerpo de agua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cuerpo de agua.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2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cuerpo de agua...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cuerpo de agua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cuerpo de agua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continente</a:t>
            </a:r>
            <a:r>
              <a:rPr i="1"/>
              <a:t> porque…
</a:t>
            </a:r>
            <a:r>
              <a:rPr i="1"/>
              <a:t>•   Yo pienso que algunos </a:t>
            </a:r>
            <a:r>
              <a:rPr i="1" b="1">
                <a:solidFill>
                  <a:srgbClr val="7030A0"/>
                </a:solidFill>
              </a:rPr>
              <a:t>cuerpos de agua</a:t>
            </a:r>
            <a:r>
              <a:rPr i="1"/>
              <a:t> son de agua dulce y otros son de agua salada porque… Esto afecta dónde viven las personas o de dónde obtienen su agua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2e0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cuerpo de agua.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algunos cuerpos de agua son de agua dulce y otros son de agua salada? ¿Cómo crees que eso afecta dónde viven las personas o de dónde obtienen su agua?</a:t>
            </a:r>
            <a:r>
              <a:t>
</a:t>
            </a:r>
            <a:r>
              <a:rPr i="1"/>
              <a:t>Yo pienso que algunos cuerpos de agua son de agua dulce y otros son de agua salada porque… Esto afecta dónde viven las personas o de dónde obtienen su agua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2e0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2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300" b="1"/>
              <a:t>¿Por qué crees que algunos </a:t>
            </a:r>
            <a:r>
              <a:rPr sz="2300" b="1">
                <a:solidFill>
                  <a:srgbClr val="7030A0"/>
                </a:solidFill>
              </a:rPr>
              <a:t>cuerpos de agua</a:t>
            </a:r>
            <a:r>
              <a:rPr sz="2300" b="1"/>
              <a:t> son de agua dulce y otros son de agua salada? ¿Cómo crees que eso afecta dónde viven las personas o de dónde obtienen su agua?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2e0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2e0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cuerpo de agua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