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5.png"/><Relationship Id="rId20" Type="http://schemas.openxmlformats.org/officeDocument/2006/relationships/image" Target="../media/image56.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2.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204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Pacific Ocean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Pacific Ocean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204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205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South America</a:t>
            </a:r>
            <a:r>
              <a:t> related to the </a:t>
            </a:r>
            <a:r>
              <a:rPr b="1">
                <a:solidFill>
                  <a:srgbClr val="7030A0"/>
                </a:solidFill>
              </a:rPr>
              <a:t>Pacific Ocean</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South America</a:t>
            </a:r>
            <a:r>
              <a:t> is related to the </a:t>
            </a:r>
            <a:r>
              <a:rPr b="1">
                <a:solidFill>
                  <a:srgbClr val="7030A0"/>
                </a:solidFill>
              </a:rPr>
              <a:t>Pacific Ocean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500" b="1"/>
              <a:t>How do you think </a:t>
            </a:r>
            <a:r>
              <a:rPr sz="2500" b="1">
                <a:solidFill>
                  <a:srgbClr val="7030A0"/>
                </a:solidFill>
              </a:rPr>
              <a:t>South America’s</a:t>
            </a:r>
            <a:r>
              <a:rPr sz="2500" b="1"/>
              <a:t> location between two oceans affects the people who live there?</a:t>
            </a:r>
          </a:p>
        </p:txBody>
      </p:sp>
      <p:sp>
        <p:nvSpPr>
          <p:cNvPr id="5" name="TextBox 4"/>
          <p:cNvSpPr txBox="1"/>
          <p:nvPr/>
        </p:nvSpPr>
        <p:spPr>
          <a:xfrm>
            <a:off x="0" y="1490472"/>
            <a:ext cx="5751576" cy="923544"/>
          </a:xfrm>
          <a:prstGeom prst="rect">
            <a:avLst/>
          </a:prstGeom>
          <a:noFill/>
        </p:spPr>
        <p:txBody>
          <a:bodyPr wrap="square">
            <a:spAutoFit/>
          </a:bodyPr>
          <a:lstStyle/>
          <a:p>
            <a:r>
              <a:rPr sz="2500" i="1"/>
              <a:t>I think </a:t>
            </a:r>
            <a:r>
              <a:rPr sz="2500" b="1" i="1">
                <a:solidFill>
                  <a:srgbClr val="7030A0"/>
                </a:solidFill>
              </a:rPr>
              <a:t>South America’s</a:t>
            </a:r>
            <a:r>
              <a:rPr sz="2500" i="1"/>
              <a:t> location between two oceans affects the people who live there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205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204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205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a:t>
            </a:r>
            <a:r>
              <a:rPr b="1">
                <a:solidFill>
                  <a:srgbClr val="7030A0"/>
                </a:solidFill>
              </a:rPr>
              <a:t>South America’s</a:t>
            </a:r>
            <a:r>
              <a:t> location between two oceans affects the people who live there?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South America’s</a:t>
            </a:r>
            <a:r>
              <a:t> location between two oceans affects the people who live there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South America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South America</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South America</a:t>
            </a:r>
            <a:r>
              <a:rPr sz="2000"/>
              <a:t>
• My visual is…
• It relates to what I’ve learned about </a:t>
            </a:r>
            <a:r>
              <a:rPr b="1" sz="2000">
                <a:solidFill>
                  <a:srgbClr val="7030A0"/>
                </a:solidFill>
              </a:rPr>
              <a:t>South America</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South America</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South America.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5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205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5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South America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204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South America...</a:t>
            </a:r>
            <a:r>
              <a:rPr i="1"/>
              <a:t>
From this visual, I can infer… </a:t>
            </a:r>
            <a:r>
              <a:rPr i="0"/>
              <a:t>(use </a:t>
            </a:r>
            <a:r>
              <a:rPr b="1">
                <a:solidFill>
                  <a:srgbClr val="7030A0"/>
                </a:solidFill>
              </a:rPr>
              <a:t>South America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205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South America</a:t>
            </a:r>
            <a:r>
              <a:t>.
Include 3-5 other vocabulary words in your paragraph. You may include the following stems:​
</a:t>
            </a:r>
            <a:r>
              <a:rPr i="1"/>
              <a:t>•   </a:t>
            </a:r>
            <a:r>
              <a:rPr i="1" b="1">
                <a:solidFill>
                  <a:srgbClr val="7030A0"/>
                </a:solidFill>
              </a:rPr>
              <a:t>South America</a:t>
            </a:r>
            <a:r>
              <a:rPr i="1"/>
              <a:t> is…
</a:t>
            </a:r>
            <a:r>
              <a:rPr i="1"/>
              <a:t>•   </a:t>
            </a:r>
            <a:r>
              <a:rPr i="1" b="1">
                <a:solidFill>
                  <a:srgbClr val="7030A0"/>
                </a:solidFill>
              </a:rPr>
              <a:t>South America</a:t>
            </a:r>
            <a:r>
              <a:rPr i="1"/>
              <a:t> is related to the </a:t>
            </a:r>
            <a:r>
              <a:rPr i="1" b="1">
                <a:solidFill>
                  <a:srgbClr val="7030A0"/>
                </a:solidFill>
              </a:rPr>
              <a:t>Pacific Ocean</a:t>
            </a:r>
            <a:r>
              <a:rPr i="1"/>
              <a:t> because…
</a:t>
            </a:r>
            <a:r>
              <a:rPr i="1"/>
              <a:t>•   I think </a:t>
            </a:r>
            <a:r>
              <a:rPr i="1" b="1">
                <a:solidFill>
                  <a:srgbClr val="7030A0"/>
                </a:solidFill>
              </a:rPr>
              <a:t>South America’s</a:t>
            </a:r>
            <a:r>
              <a:rPr i="1"/>
              <a:t> location between two oceans affects the people who live there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205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South America.</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South America’s location between two oceans affects the people who live there?</a:t>
            </a:r>
            <a:r>
              <a:t>
</a:t>
            </a:r>
            <a:r>
              <a:rPr i="1"/>
              <a:t>I think South America’s location between two oceans affects the people who live there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205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204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500" b="1"/>
              <a:t>How do you think </a:t>
            </a:r>
            <a:r>
              <a:rPr sz="2500" b="1">
                <a:solidFill>
                  <a:srgbClr val="7030A0"/>
                </a:solidFill>
              </a:rPr>
              <a:t>South America’s</a:t>
            </a:r>
            <a:r>
              <a:rPr sz="2500" b="1"/>
              <a:t> location between two oceans affects the people who live there?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205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204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205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204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205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South America</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South America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