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1e03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personas tienen símbolos para los </a:t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personas tienen símbolos para los </a:t>
            </a:r>
            <a:r>
              <a:rPr b="1">
                <a:solidFill>
                  <a:srgbClr val="7030A0"/>
                </a:solidFill>
              </a:rPr>
              <a:t>Estados Unidos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00">
                <a:solidFill>
                  <a:srgbClr val="7030A0"/>
                </a:solidFill>
              </a:defRPr>
            </a:pPr>
            <a:r>
              <a:t>Estatua de la Libertad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Estatua de la Libertad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00">
                <a:solidFill>
                  <a:srgbClr val="7030A0"/>
                </a:solidFill>
              </a:defRPr>
            </a:pPr>
            <a:r>
              <a:t>Estatua de la Libertad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Estatua de la Libertad.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3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Estatua de la Libertad...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Estatua de la Libertad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Estatua de la Libertad</a:t>
            </a:r>
            <a:r>
              <a:rPr i="1"/>
              <a:t> es similar a </a:t>
            </a:r>
            <a:r>
              <a:rPr i="1" b="1">
                <a:solidFill>
                  <a:srgbClr val="7030A0"/>
                </a:solidFill>
              </a:rPr>
              <a:t>El Álamo</a:t>
            </a:r>
            <a:r>
              <a:rPr i="1"/>
              <a:t> porque…
</a:t>
            </a:r>
            <a:r>
              <a:rPr i="1"/>
              <a:t>•   Creo que las personas tienen símbolos para los </a:t>
            </a:r>
            <a:r>
              <a:rPr i="1" b="1">
                <a:solidFill>
                  <a:srgbClr val="7030A0"/>
                </a:solidFill>
              </a:rPr>
              <a:t>Estados Unidos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1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Estatua de la Libertad.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personas tienen símbolos para los Estados Unidos?</a:t>
            </a:r>
            <a:r>
              <a:t>
</a:t>
            </a:r>
            <a:r>
              <a:rPr i="1"/>
              <a:t>Creo que las personas tienen símbolos para los Estados Unidos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¿Por qué crees que las personas tienen símbolos para los </a:t>
            </a:r>
            <a:r>
              <a:rPr sz="2500" b="1">
                <a:solidFill>
                  <a:srgbClr val="7030A0"/>
                </a:solidFill>
              </a:rPr>
              <a:t>Estados Unidos</a:t>
            </a:r>
            <a:r>
              <a:rPr sz="25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1e03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Estatua de la Libertad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las personas tienen símbolos para los </a:t>
            </a:r>
            <a:r>
              <a:rPr sz="2600" b="1">
                <a:solidFill>
                  <a:srgbClr val="7030A0"/>
                </a:solidFill>
              </a:rPr>
              <a:t>Estados Unidos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i="1"/>
              <a:t>Creo que las personas tienen símbolos para los </a:t>
            </a:r>
            <a:r>
              <a:rPr sz="2600" b="1" i="1">
                <a:solidFill>
                  <a:srgbClr val="7030A0"/>
                </a:solidFill>
              </a:rPr>
              <a:t>Estados Unidos</a:t>
            </a:r>
            <a:r>
              <a:rPr sz="2600"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1e03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