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1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 es un símbolo nacional?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 es un símbolo nacional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00">
                <a:solidFill>
                  <a:srgbClr val="7030A0"/>
                </a:solidFill>
              </a:defRPr>
            </a:pPr>
            <a:r>
              <a:t>Campana de la Libertad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Campana de la Libertad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00">
                <a:solidFill>
                  <a:srgbClr val="7030A0"/>
                </a:solidFill>
              </a:defRPr>
            </a:pPr>
            <a:r>
              <a:t>Campana de la Libertad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Campana de la Libertad.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Campana de la Libertad...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Campana de la Libertad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Campana de la Libertad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Estatua de la Libertad</a:t>
            </a:r>
            <a:r>
              <a:rPr i="1"/>
              <a:t> por…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Campana de la Libertad</a:t>
            </a:r>
            <a:r>
              <a:rPr i="1"/>
              <a:t> es un símbolo nacional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1e0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Campana de la Libertad.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Campana de la Libertad es un símbolo nacional?</a:t>
            </a:r>
            <a:r>
              <a:t>
</a:t>
            </a:r>
            <a:r>
              <a:rPr i="1"/>
              <a:t>Creo que la Campana de la Libertad es un símbolo nacional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la </a:t>
            </a:r>
            <a:r>
              <a:rPr sz="2600" b="1">
                <a:solidFill>
                  <a:srgbClr val="7030A0"/>
                </a:solidFill>
              </a:rPr>
              <a:t>Campana de la Libertad</a:t>
            </a:r>
            <a:r>
              <a:rPr sz="2600" b="1"/>
              <a:t> es un símbolo nacional?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1e0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Campana de la Libertad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la </a:t>
            </a:r>
            <a:r>
              <a:rPr sz="2600" b="1">
                <a:solidFill>
                  <a:srgbClr val="7030A0"/>
                </a:solidFill>
              </a:rPr>
              <a:t>Campana de la Libertad</a:t>
            </a:r>
            <a:r>
              <a:rPr sz="2600" b="1"/>
              <a:t> es un símbolo nacional?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i="1"/>
              <a:t>Creo que la </a:t>
            </a:r>
            <a:r>
              <a:rPr sz="2600" b="1" i="1">
                <a:solidFill>
                  <a:srgbClr val="7030A0"/>
                </a:solidFill>
              </a:rPr>
              <a:t>Campana de la Libertad</a:t>
            </a:r>
            <a:r>
              <a:rPr sz="2600" i="1"/>
              <a:t> es un símbolo nacional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