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3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Pe13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función de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Pe0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Pe13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es similar a un </a:t>
            </a:r>
            <a:r>
              <a:rPr b="1">
                <a:solidFill>
                  <a:srgbClr val="7030A0"/>
                </a:solidFill>
              </a:rPr>
              <a:t>amperímetro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describe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algo describe...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03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diferencia a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fuerte se diferencia de una </a:t>
            </a:r>
            <a:r>
              <a:rPr b="1">
                <a:solidFill>
                  <a:srgbClr val="7030A0"/>
                </a:solidFill>
              </a:rPr>
              <a:t>corriente eléctrica</a:t>
            </a:r>
            <a:r>
              <a:t> débil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inferir la </a:t>
            </a:r>
            <a:r>
              <a:rPr b="1" sz="2000">
                <a:solidFill>
                  <a:srgbClr val="7030A0"/>
                </a:solidFill>
              </a:rPr>
              <a:t>magnitud</a:t>
            </a:r>
            <a:r>
              <a:rPr b="1" sz="2000"/>
              <a:t> de la </a:t>
            </a:r>
            <a:r>
              <a:rPr b="1" sz="2000">
                <a:solidFill>
                  <a:srgbClr val="7030A0"/>
                </a:solidFill>
              </a:rPr>
              <a:t>corriente</a:t>
            </a:r>
            <a:r>
              <a:rPr b="1" sz="2000"/>
              <a:t> a partir de un </a:t>
            </a:r>
            <a:r>
              <a:rPr b="1" sz="2000">
                <a:solidFill>
                  <a:srgbClr val="7030A0"/>
                </a:solidFill>
              </a:rPr>
              <a:t>voltímetro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inferir la </a:t>
            </a:r>
            <a:r>
              <a:rPr b="1" sz="2000" i="1">
                <a:solidFill>
                  <a:srgbClr val="7030A0"/>
                </a:solidFill>
              </a:rPr>
              <a:t>magnitud</a:t>
            </a:r>
            <a:r>
              <a:rPr i="1"/>
              <a:t> de la </a:t>
            </a:r>
            <a:r>
              <a:rPr b="1" sz="2000" i="1">
                <a:solidFill>
                  <a:srgbClr val="7030A0"/>
                </a:solidFill>
              </a:rPr>
              <a:t>corriente</a:t>
            </a:r>
            <a:r>
              <a:rPr i="1"/>
              <a:t> a partir de un </a:t>
            </a:r>
            <a:r>
              <a:rPr b="1" sz="2000" i="1">
                <a:solidFill>
                  <a:srgbClr val="7030A0"/>
                </a:solidFill>
              </a:rPr>
              <a:t>voltímetro</a:t>
            </a:r>
            <a:r>
              <a:rPr i="1"/>
              <a:t>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Pe13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inferir la </a:t>
            </a:r>
            <a:r>
              <a:rPr b="1">
                <a:solidFill>
                  <a:srgbClr val="7030A0"/>
                </a:solidFill>
              </a:rPr>
              <a:t>magnitud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corriente</a:t>
            </a:r>
            <a:r>
              <a:t> a partir de un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voltímetro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voltímetro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voltímetro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voltímetro.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Pe13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e0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Pe08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Pe037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voltímetro...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voltímetro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función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es similar a un </a:t>
            </a:r>
            <a:r>
              <a:rPr i="1" b="1">
                <a:solidFill>
                  <a:srgbClr val="7030A0"/>
                </a:solidFill>
              </a:rPr>
              <a:t>amperímetro</a:t>
            </a:r>
            <a:r>
              <a:rPr i="1"/>
              <a:t> porque...
</a:t>
            </a:r>
            <a:r>
              <a:rPr i="1"/>
              <a:t>•   Podría inferir la </a:t>
            </a:r>
            <a:r>
              <a:rPr i="1" b="1">
                <a:solidFill>
                  <a:srgbClr val="7030A0"/>
                </a:solidFill>
              </a:rPr>
              <a:t>magnitud</a:t>
            </a:r>
            <a:r>
              <a:rPr i="1"/>
              <a:t> de la </a:t>
            </a:r>
            <a:r>
              <a:rPr i="1" b="1">
                <a:solidFill>
                  <a:srgbClr val="7030A0"/>
                </a:solidFill>
              </a:rPr>
              <a:t>corriente</a:t>
            </a:r>
            <a:r>
              <a:rPr i="1"/>
              <a:t> a partir de un </a:t>
            </a:r>
            <a:r>
              <a:rPr i="1" b="1">
                <a:solidFill>
                  <a:srgbClr val="7030A0"/>
                </a:solidFill>
              </a:rPr>
              <a:t>voltímetro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P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voltímetro.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inferir la magnitud de la corriente a partir de un voltímetro?</a:t>
            </a:r>
            <a:r>
              <a:t>
</a:t>
            </a:r>
            <a:r>
              <a:rPr i="1"/>
              <a:t>Podría inferir la magnitud de la corriente a partir de un voltímetro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inferir la </a:t>
            </a:r>
            <a:r>
              <a:rPr b="1" sz="2800">
                <a:solidFill>
                  <a:srgbClr val="7030A0"/>
                </a:solidFill>
              </a:rPr>
              <a:t>magnitud</a:t>
            </a:r>
            <a:r>
              <a:rPr b="1" sz="2800"/>
              <a:t> de la </a:t>
            </a:r>
            <a:r>
              <a:rPr b="1" sz="2800">
                <a:solidFill>
                  <a:srgbClr val="7030A0"/>
                </a:solidFill>
              </a:rPr>
              <a:t>corriente</a:t>
            </a:r>
            <a:r>
              <a:rPr b="1" sz="2800"/>
              <a:t> a partir de un </a:t>
            </a:r>
            <a:r>
              <a:rPr b="1" sz="2800">
                <a:solidFill>
                  <a:srgbClr val="7030A0"/>
                </a:solidFill>
              </a:rPr>
              <a:t>voltímetro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Pe13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Pe0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Pe08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Pe037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P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