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12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7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7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12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parece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produce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 es producida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¿Es una </a:t>
            </a:r>
            <a:r>
              <a:rPr b="1" sz="2000">
                <a:solidFill>
                  <a:srgbClr val="7030A0"/>
                </a:solidFill>
              </a:rPr>
              <a:t>onda estacionaria</a:t>
            </a:r>
            <a:r>
              <a:rPr b="1" sz="2000"/>
              <a:t> una </a:t>
            </a:r>
            <a:r>
              <a:rPr b="1" sz="2000">
                <a:solidFill>
                  <a:srgbClr val="7030A0"/>
                </a:solidFill>
              </a:rPr>
              <a:t>onda transversal</a:t>
            </a:r>
            <a:r>
              <a:rPr b="1" sz="20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una </a:t>
            </a:r>
            <a:r>
              <a:rPr b="1" sz="2000" i="1">
                <a:solidFill>
                  <a:srgbClr val="7030A0"/>
                </a:solidFill>
              </a:rPr>
              <a:t>onda estacionaria</a:t>
            </a:r>
            <a:r>
              <a:rPr i="1"/>
              <a:t> es/no es una </a:t>
            </a:r>
            <a:r>
              <a:rPr b="1" sz="2000" i="1">
                <a:solidFill>
                  <a:srgbClr val="7030A0"/>
                </a:solidFill>
              </a:rPr>
              <a:t>onda transversal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1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2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¿Es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 es/no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onda transversal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onda transversal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onda transversal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onda transversal.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2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2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7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12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onda transversal...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 similar a una </a:t>
            </a:r>
            <a:r>
              <a:rPr i="1" b="1">
                <a:solidFill>
                  <a:srgbClr val="7030A0"/>
                </a:solidFill>
              </a:rPr>
              <a:t>onda longitudinal</a:t>
            </a:r>
            <a:r>
              <a:rPr i="1"/>
              <a:t> porque...
</a:t>
            </a:r>
            <a:r>
              <a:rPr i="1"/>
              <a:t>•   Creo que una </a:t>
            </a:r>
            <a:r>
              <a:rPr i="1" b="1">
                <a:solidFill>
                  <a:srgbClr val="7030A0"/>
                </a:solidFill>
              </a:rPr>
              <a:t>onda estacionaria</a:t>
            </a:r>
            <a:r>
              <a:rPr i="1"/>
              <a:t> es/no es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12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onda transversal.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¿Es una onda estacionaria una onda transversal? ¿Por qué o por qué no?</a:t>
            </a:r>
            <a:r>
              <a:t>
</a:t>
            </a:r>
            <a:r>
              <a:rPr i="1"/>
              <a:t>Creo que una onda estacionaria es/no es una onda transversal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1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¿Es una </a:t>
            </a:r>
            <a:r>
              <a:rPr b="1" sz="2800">
                <a:solidFill>
                  <a:srgbClr val="7030A0"/>
                </a:solidFill>
              </a:rPr>
              <a:t>onda estacionaria</a:t>
            </a:r>
            <a:r>
              <a:rPr b="1" sz="2800"/>
              <a:t> una </a:t>
            </a:r>
            <a:r>
              <a:rPr b="1" sz="2800">
                <a:solidFill>
                  <a:srgbClr val="7030A0"/>
                </a:solidFill>
              </a:rPr>
              <a:t>onda transversal</a:t>
            </a:r>
            <a:r>
              <a:rPr b="1" sz="28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1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