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8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6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podría la </a:t>
            </a:r>
            <a:r>
              <a:rPr b="1" sz="2000">
                <a:solidFill>
                  <a:srgbClr val="7030A0"/>
                </a:solidFill>
              </a:rPr>
              <a:t>polarización</a:t>
            </a:r>
            <a:r>
              <a:rPr b="1" sz="2000"/>
              <a:t> prevenir el deslumbramiento?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polarización</a:t>
            </a:r>
            <a:r>
              <a:rPr i="1"/>
              <a:t> puede prevenir el deslumbramiento al...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Pe1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10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 la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t> prevenir el deslumbramiento?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t> puede prevenir el deslumbramiento al...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polarización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polarización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polarización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polarización.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1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1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polarización...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polarización</a:t>
            </a:r>
            <a:r>
              <a:rPr i="1"/>
              <a:t> de una onda está relacionada con su </a:t>
            </a:r>
            <a:r>
              <a:rPr i="1" b="1">
                <a:solidFill>
                  <a:srgbClr val="7030A0"/>
                </a:solidFill>
              </a:rPr>
              <a:t>movimiento</a:t>
            </a:r>
            <a:r>
              <a:rPr i="1"/>
              <a:t> porque...
</a:t>
            </a:r>
            <a:r>
              <a:rPr i="1"/>
              <a:t>•   La luz no </a:t>
            </a:r>
            <a:r>
              <a:rPr i="1" b="1">
                <a:solidFill>
                  <a:srgbClr val="7030A0"/>
                </a:solidFill>
              </a:rPr>
              <a:t>polarizada</a:t>
            </a:r>
            <a:r>
              <a:rPr i="1"/>
              <a:t> es diferente de la luz </a:t>
            </a:r>
            <a:r>
              <a:rPr i="1" b="1">
                <a:solidFill>
                  <a:srgbClr val="7030A0"/>
                </a:solidFill>
              </a:rPr>
              <a:t>polarizada</a:t>
            </a:r>
            <a:r>
              <a:rPr i="1"/>
              <a:t> porque...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polarización</a:t>
            </a:r>
            <a:r>
              <a:rPr i="1"/>
              <a:t> puede prevenir el deslumbramiento al...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Pe10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polarización.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 la polarización prevenir el deslumbramiento?</a:t>
            </a:r>
            <a:r>
              <a:t>
</a:t>
            </a:r>
            <a:r>
              <a:rPr i="1"/>
              <a:t>Creo que la polarización puede prevenir el deslumbramiento al...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Pe1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podría la </a:t>
            </a:r>
            <a:r>
              <a:rPr b="1" sz="2800">
                <a:solidFill>
                  <a:srgbClr val="7030A0"/>
                </a:solidFill>
              </a:rPr>
              <a:t>polarización</a:t>
            </a:r>
            <a:r>
              <a:rPr b="1" sz="2800"/>
              <a:t> prevenir el deslumbramiento?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SPe1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10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 la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t> de una onda con su </a:t>
            </a:r>
            <a:r>
              <a:rPr b="1">
                <a:solidFill>
                  <a:srgbClr val="7030A0"/>
                </a:solidFill>
              </a:rPr>
              <a:t>movimiento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polarización</a:t>
            </a:r>
            <a:r>
              <a:t> de una onda está relacionada con su </a:t>
            </a:r>
            <a:r>
              <a:rPr b="1">
                <a:solidFill>
                  <a:srgbClr val="7030A0"/>
                </a:solidFill>
              </a:rPr>
              <a:t>movimiento</a:t>
            </a:r>
            <a:r>
              <a:t> porque...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10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luz no </a:t>
            </a:r>
            <a:r>
              <a:rPr b="1">
                <a:solidFill>
                  <a:srgbClr val="7030A0"/>
                </a:solidFill>
              </a:rPr>
              <a:t>polarizada</a:t>
            </a:r>
            <a:r>
              <a:t> de la luz </a:t>
            </a:r>
            <a:r>
              <a:rPr b="1">
                <a:solidFill>
                  <a:srgbClr val="7030A0"/>
                </a:solidFill>
              </a:rPr>
              <a:t>polarizada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luz no </a:t>
            </a:r>
            <a:r>
              <a:rPr b="1">
                <a:solidFill>
                  <a:srgbClr val="7030A0"/>
                </a:solidFill>
              </a:rPr>
              <a:t>polarizada</a:t>
            </a:r>
            <a:r>
              <a:t> es diferente de la luz </a:t>
            </a:r>
            <a:r>
              <a:rPr b="1">
                <a:solidFill>
                  <a:srgbClr val="7030A0"/>
                </a:solidFill>
              </a:rPr>
              <a:t>polarizada</a:t>
            </a:r>
            <a:r>
              <a:t> porque...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