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,…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está relacionada una </a:t>
            </a:r>
            <a:r>
              <a:rPr b="1" sz="2000">
                <a:solidFill>
                  <a:srgbClr val="7030A0"/>
                </a:solidFill>
              </a:rPr>
              <a:t>colisión inelástica</a:t>
            </a:r>
            <a:r>
              <a:rPr b="1" sz="2000"/>
              <a:t> con la </a:t>
            </a:r>
            <a:r>
              <a:rPr b="1" sz="2000">
                <a:solidFill>
                  <a:srgbClr val="7030A0"/>
                </a:solidFill>
              </a:rPr>
              <a:t>ley de conservación de la energía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</a:t>
            </a:r>
            <a:r>
              <a:rPr b="1" sz="2000" i="1">
                <a:solidFill>
                  <a:srgbClr val="7030A0"/>
                </a:solidFill>
              </a:rPr>
              <a:t>colisión inelástica</a:t>
            </a:r>
            <a:r>
              <a:rPr i="1"/>
              <a:t> está relacionada con la </a:t>
            </a:r>
            <a:r>
              <a:rPr b="1" sz="2000" i="1">
                <a:solidFill>
                  <a:srgbClr val="7030A0"/>
                </a:solidFill>
              </a:rPr>
              <a:t>ley de conservación de la energía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colisión inelástica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colisión inelástica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colisión inelástica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colisión inelástica.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0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colisión inelástica...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colisión elástica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ley de conservación de la energía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colisión inelástica.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relacionada una colisión inelástica con la ley de conservación de la energía?</a:t>
            </a:r>
            <a:r>
              <a:t>
</a:t>
            </a:r>
            <a:r>
              <a:rPr i="1"/>
              <a:t>Una colisión inelástica está relacionada con la ley de conservación de la energía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está relacionada una </a:t>
            </a:r>
            <a:r>
              <a:rPr b="1" sz="2800">
                <a:solidFill>
                  <a:srgbClr val="7030A0"/>
                </a:solidFill>
              </a:rPr>
              <a:t>colisión inelástica</a:t>
            </a:r>
            <a:r>
              <a:rPr b="1" sz="2800"/>
              <a:t> con la </a:t>
            </a:r>
            <a:r>
              <a:rPr b="1" sz="2800">
                <a:solidFill>
                  <a:srgbClr val="7030A0"/>
                </a:solidFill>
              </a:rPr>
              <a:t>ley de conservación de la energía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