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1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determina el </a:t>
            </a:r>
            <a:r>
              <a:rPr b="1">
                <a:solidFill>
                  <a:srgbClr val="7030A0"/>
                </a:solidFill>
              </a:rPr>
              <a:t>trabajo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trabajo</a:t>
            </a:r>
            <a:r>
              <a:t> está determinado por…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14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6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trabajo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trabajo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La </a:t>
            </a:r>
            <a:r>
              <a:rPr b="1" sz="2000">
                <a:solidFill>
                  <a:srgbClr val="7030A0"/>
                </a:solidFill>
              </a:rPr>
              <a:t>ley de Hooke</a:t>
            </a:r>
            <a:r>
              <a:rPr b="1" sz="2000"/>
              <a:t> se demostró por primera vez utilizando resortes. ¿Qué otros tipos de objetos demostrarían la </a:t>
            </a:r>
            <a:r>
              <a:rPr b="1" sz="2000">
                <a:solidFill>
                  <a:srgbClr val="7030A0"/>
                </a:solidFill>
              </a:rPr>
              <a:t>ley de Hooke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ley de Hooke</a:t>
            </a:r>
            <a:r>
              <a:rPr i="1"/>
              <a:t> podría demostrarse utilizando ____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6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 se demostró por primera vez utilizando resortes. ¿Qué otros tipos de objetos demostrarían 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 podría demostrarse utilizando ____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ley de Hooke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ley de Hooke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ley de Hooke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ley de Hooke.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e1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ley de Hooke...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Hooke</a:t>
            </a:r>
            <a:r>
              <a:rPr i="1"/>
              <a:t> establece que...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Hooke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trabajo</a:t>
            </a:r>
            <a:r>
              <a:rPr i="1"/>
              <a:t> porque…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Hooke</a:t>
            </a:r>
            <a:r>
              <a:rPr i="1"/>
              <a:t> podría demostrarse utilizando ____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06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ley de Hooke.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La ley de Hooke se demostró por primera vez utilizando resortes. ¿Qué otros tipos de objetos demostrarían la ley de Hooke?</a:t>
            </a:r>
            <a:r>
              <a:t>
</a:t>
            </a:r>
            <a:r>
              <a:rPr i="1"/>
              <a:t>La ley de Hooke podría demostrarse utilizando ____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P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La </a:t>
            </a:r>
            <a:r>
              <a:rPr b="1" sz="2800">
                <a:solidFill>
                  <a:srgbClr val="7030A0"/>
                </a:solidFill>
              </a:rPr>
              <a:t>ley de Hooke</a:t>
            </a:r>
            <a:r>
              <a:rPr b="1" sz="2800"/>
              <a:t> se demostró por primera vez utilizando resortes. ¿Qué otros tipos de objetos demostrarían la </a:t>
            </a:r>
            <a:r>
              <a:rPr b="1" sz="2800">
                <a:solidFill>
                  <a:srgbClr val="7030A0"/>
                </a:solidFill>
              </a:rPr>
              <a:t>ley de Hooke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P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establece 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Hooke</a:t>
            </a:r>
            <a:r>
              <a:t> establece que...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