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2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describe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describe...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13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describe la </a:t>
            </a:r>
            <a:r>
              <a:rPr b="1">
                <a:solidFill>
                  <a:srgbClr val="7030A0"/>
                </a:solidFill>
              </a:rPr>
              <a:t>gravitación universal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gravitación universal</a:t>
            </a:r>
            <a:r>
              <a:t> describe...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13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2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similar a la </a:t>
            </a:r>
            <a:r>
              <a:rPr b="1">
                <a:solidFill>
                  <a:srgbClr val="7030A0"/>
                </a:solidFill>
              </a:rPr>
              <a:t>gravitación universal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es similar a la </a:t>
            </a:r>
            <a:r>
              <a:rPr b="1">
                <a:solidFill>
                  <a:srgbClr val="7030A0"/>
                </a:solidFill>
              </a:rPr>
              <a:t>gravitación universal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actúan las </a:t>
            </a:r>
            <a:r>
              <a:rPr b="1">
                <a:solidFill>
                  <a:srgbClr val="7030A0"/>
                </a:solidFill>
              </a:rPr>
              <a:t>fuerzas eléctricas</a:t>
            </a:r>
            <a:r>
              <a:t> sobre los objetos </a:t>
            </a:r>
            <a:r>
              <a:rPr b="1">
                <a:solidFill>
                  <a:srgbClr val="7030A0"/>
                </a:solidFill>
              </a:rPr>
              <a:t>cargados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fuerzas eléctricas</a:t>
            </a:r>
            <a:r>
              <a:t> actúan sobre objetos </a:t>
            </a:r>
            <a:r>
              <a:rPr b="1">
                <a:solidFill>
                  <a:srgbClr val="7030A0"/>
                </a:solidFill>
              </a:rPr>
              <a:t>cargados</a:t>
            </a:r>
            <a:r>
              <a:t> mediante...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podrías usar </a:t>
            </a:r>
            <a:r>
              <a:rPr b="1" sz="2000">
                <a:solidFill>
                  <a:srgbClr val="7030A0"/>
                </a:solidFill>
              </a:rPr>
              <a:t>la ley de Coulomb</a:t>
            </a:r>
            <a:r>
              <a:rPr b="1" sz="2000"/>
              <a:t> para calcular la </a:t>
            </a:r>
            <a:r>
              <a:rPr b="1" sz="2000">
                <a:solidFill>
                  <a:srgbClr val="7030A0"/>
                </a:solidFill>
              </a:rPr>
              <a:t>fuerza eléctrica</a:t>
            </a:r>
            <a:r>
              <a:rPr b="1" sz="2000"/>
              <a:t> de un rayo?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Podría usar </a:t>
            </a:r>
            <a:r>
              <a:rPr b="1" sz="2000" i="1">
                <a:solidFill>
                  <a:srgbClr val="7030A0"/>
                </a:solidFill>
              </a:rPr>
              <a:t>la ley de Coulomb</a:t>
            </a:r>
            <a:r>
              <a:rPr i="1"/>
              <a:t> para calcular la </a:t>
            </a:r>
            <a:r>
              <a:rPr b="1" sz="2000" i="1">
                <a:solidFill>
                  <a:srgbClr val="7030A0"/>
                </a:solidFill>
              </a:rPr>
              <a:t>fuerza eléctrica</a:t>
            </a:r>
            <a:r>
              <a:rPr i="1"/>
              <a:t> de un rayo al…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13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2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usar </a:t>
            </a:r>
            <a:r>
              <a:rPr b="1">
                <a:solidFill>
                  <a:srgbClr val="7030A0"/>
                </a:solidFill>
              </a:rPr>
              <a:t>la ley de Coulomb</a:t>
            </a:r>
            <a:r>
              <a:t> para calcular la </a:t>
            </a:r>
            <a:r>
              <a:rPr b="1">
                <a:solidFill>
                  <a:srgbClr val="7030A0"/>
                </a:solidFill>
              </a:rPr>
              <a:t>fuerza eléctrica</a:t>
            </a:r>
            <a:r>
              <a:t> de un rayo?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usar </a:t>
            </a:r>
            <a:r>
              <a:rPr b="1">
                <a:solidFill>
                  <a:srgbClr val="7030A0"/>
                </a:solidFill>
              </a:rPr>
              <a:t>la ley de Coulomb</a:t>
            </a:r>
            <a:r>
              <a:t> para calcular la </a:t>
            </a:r>
            <a:r>
              <a:rPr b="1">
                <a:solidFill>
                  <a:srgbClr val="7030A0"/>
                </a:solidFill>
              </a:rPr>
              <a:t>fuerza eléctrica</a:t>
            </a:r>
            <a:r>
              <a:t> de un rayo al…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ley de Coulomb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ley de Coulomb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ley de Coulomb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ley de Coulomb.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2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2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13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Pe04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ley de Coulomb...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Coulomb</a:t>
            </a:r>
            <a:r>
              <a:rPr i="1"/>
              <a:t> describe...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Coulomb</a:t>
            </a:r>
            <a:r>
              <a:rPr i="1"/>
              <a:t> es similar a la </a:t>
            </a:r>
            <a:r>
              <a:rPr i="1" b="1">
                <a:solidFill>
                  <a:srgbClr val="7030A0"/>
                </a:solidFill>
              </a:rPr>
              <a:t>gravitación universal</a:t>
            </a:r>
            <a:r>
              <a:rPr i="1"/>
              <a:t> porque...
</a:t>
            </a:r>
            <a:r>
              <a:rPr i="1"/>
              <a:t>•   Podría usar </a:t>
            </a:r>
            <a:r>
              <a:rPr i="1" b="1">
                <a:solidFill>
                  <a:srgbClr val="7030A0"/>
                </a:solidFill>
              </a:rPr>
              <a:t>la ley de Coulomb</a:t>
            </a:r>
            <a:r>
              <a:rPr i="1"/>
              <a:t> para calcular la </a:t>
            </a:r>
            <a:r>
              <a:rPr i="1" b="1">
                <a:solidFill>
                  <a:srgbClr val="7030A0"/>
                </a:solidFill>
              </a:rPr>
              <a:t>fuerza eléctrica</a:t>
            </a:r>
            <a:r>
              <a:rPr i="1"/>
              <a:t> de un rayo al…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ley de Coulomb.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usar la ley de Coulomb para calcular la fuerza eléctrica de un rayo?</a:t>
            </a:r>
            <a:r>
              <a:t>
</a:t>
            </a:r>
            <a:r>
              <a:rPr i="1"/>
              <a:t>Podría usar la ley de Coulomb para calcular la fuerza eléctrica de un rayo al…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Pe13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P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podrías usar </a:t>
            </a:r>
            <a:r>
              <a:rPr b="1" sz="2800">
                <a:solidFill>
                  <a:srgbClr val="7030A0"/>
                </a:solidFill>
              </a:rPr>
              <a:t>la ley de Coulomb</a:t>
            </a:r>
            <a:r>
              <a:rPr b="1" sz="2800"/>
              <a:t> para calcular la </a:t>
            </a:r>
            <a:r>
              <a:rPr b="1" sz="2800">
                <a:solidFill>
                  <a:srgbClr val="7030A0"/>
                </a:solidFill>
              </a:rPr>
              <a:t>fuerza eléctrica</a:t>
            </a:r>
            <a:r>
              <a:rPr b="1" sz="2800"/>
              <a:t> de un rayo?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13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