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2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describe la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t> describe...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Pe029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Pe028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está relacionado el </a:t>
            </a:r>
            <a:r>
              <a:rPr b="1">
                <a:solidFill>
                  <a:srgbClr val="7030A0"/>
                </a:solidFill>
              </a:rPr>
              <a:t>constante de Coulomb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constante de Coulomb</a:t>
            </a:r>
            <a:r>
              <a:t> está relacionado con la </a:t>
            </a:r>
            <a:r>
              <a:rPr b="1">
                <a:solidFill>
                  <a:srgbClr val="7030A0"/>
                </a:solidFill>
              </a:rPr>
              <a:t>ley de Coulomb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crees que se determina el </a:t>
            </a:r>
            <a:r>
              <a:rPr b="1" sz="2000">
                <a:solidFill>
                  <a:srgbClr val="7030A0"/>
                </a:solidFill>
              </a:rPr>
              <a:t>constante de Coulomb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el </a:t>
            </a:r>
            <a:r>
              <a:rPr b="1" sz="2000" i="1">
                <a:solidFill>
                  <a:srgbClr val="7030A0"/>
                </a:solidFill>
              </a:rPr>
              <a:t>constante de Coulomb</a:t>
            </a:r>
            <a:r>
              <a:rPr i="1"/>
              <a:t> se determina mediante…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Pe02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Pe02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28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crees que se determina el </a:t>
            </a:r>
            <a:r>
              <a:rPr b="1">
                <a:solidFill>
                  <a:srgbClr val="7030A0"/>
                </a:solidFill>
              </a:rPr>
              <a:t>constante de Coulomb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el </a:t>
            </a:r>
            <a:r>
              <a:rPr b="1">
                <a:solidFill>
                  <a:srgbClr val="7030A0"/>
                </a:solidFill>
              </a:rPr>
              <a:t>constante de Coulomb</a:t>
            </a:r>
            <a:r>
              <a:t> se determina mediante…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constante de Coulomb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constante de Coulomb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constante de Coulomb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constante de Coulomb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constante de Coulomb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constante de Coulomb.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8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2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28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constante de Coulomb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e029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constante de Coulomb...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constante de Coulomb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8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constante de Coulomb</a:t>
            </a:r>
            <a:r>
              <a:t>.
Incluye otras 3-5 palabras de vocabulario en tu párrafo. Puedes incluir los siguientes inicios de oración:​
​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constante de Coulomb</a:t>
            </a:r>
            <a:r>
              <a:rPr i="1"/>
              <a:t> muestra…
</a:t>
            </a:r>
            <a:r>
              <a:rPr i="1"/>
              <a:t>•   El </a:t>
            </a:r>
            <a:r>
              <a:rPr i="1" b="1">
                <a:solidFill>
                  <a:srgbClr val="7030A0"/>
                </a:solidFill>
              </a:rPr>
              <a:t>constante de Coulomb</a:t>
            </a:r>
            <a:r>
              <a:rPr i="1"/>
              <a:t> está relacionado con la </a:t>
            </a:r>
            <a:r>
              <a:rPr i="1" b="1">
                <a:solidFill>
                  <a:srgbClr val="7030A0"/>
                </a:solidFill>
              </a:rPr>
              <a:t>ley de Coulomb</a:t>
            </a:r>
            <a:r>
              <a:rPr i="1"/>
              <a:t> porque…
</a:t>
            </a:r>
            <a:r>
              <a:rPr i="1"/>
              <a:t>•   Creo que el </a:t>
            </a:r>
            <a:r>
              <a:rPr i="1" b="1">
                <a:solidFill>
                  <a:srgbClr val="7030A0"/>
                </a:solidFill>
              </a:rPr>
              <a:t>constante de Coulomb</a:t>
            </a:r>
            <a:r>
              <a:rPr i="1"/>
              <a:t> se determina mediante…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Pe028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constante de Coulomb.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crees que se determina el constante de Coulomb?</a:t>
            </a:r>
            <a:r>
              <a:t>
</a:t>
            </a:r>
            <a:r>
              <a:rPr i="1"/>
              <a:t>Creo que el constante de Coulomb se determina mediante…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Pe02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Pe02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crees que se determina el </a:t>
            </a:r>
            <a:r>
              <a:rPr b="1" sz="2800">
                <a:solidFill>
                  <a:srgbClr val="7030A0"/>
                </a:solidFill>
              </a:rPr>
              <a:t>constante de Coulomb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Pe028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Pe029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8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29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Pe028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muestra la </a:t>
            </a:r>
            <a:r>
              <a:rPr b="1">
                <a:solidFill>
                  <a:srgbClr val="7030A0"/>
                </a:solidFill>
              </a:rPr>
              <a:t>constante de Coulomb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El </a:t>
            </a:r>
            <a:r>
              <a:rPr b="1">
                <a:solidFill>
                  <a:srgbClr val="7030A0"/>
                </a:solidFill>
              </a:rPr>
              <a:t>constante de Coulomb</a:t>
            </a:r>
            <a:r>
              <a:t> muestra…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