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1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esté “</a:t>
            </a:r>
            <a:r>
              <a:rPr b="1">
                <a:solidFill>
                  <a:srgbClr val="7030A0"/>
                </a:solidFill>
              </a:rPr>
              <a:t>cerrado</a:t>
            </a:r>
            <a:r>
              <a:t>”?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completo está “</a:t>
            </a:r>
            <a:r>
              <a:rPr b="1">
                <a:solidFill>
                  <a:srgbClr val="7030A0"/>
                </a:solidFill>
              </a:rPr>
              <a:t>cerrado</a:t>
            </a:r>
            <a:r>
              <a:t>” porque…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3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diferencia a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se diferencia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3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1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9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 </a:t>
            </a:r>
            <a:r>
              <a:rPr b="1">
                <a:solidFill>
                  <a:srgbClr val="7030A0"/>
                </a:solidFill>
              </a:rPr>
              <a:t>circuito abierto</a:t>
            </a:r>
            <a:r>
              <a:t> sea “</a:t>
            </a:r>
            <a:r>
              <a:rPr b="1">
                <a:solidFill>
                  <a:srgbClr val="7030A0"/>
                </a:solidFill>
              </a:rPr>
              <a:t>abierto</a:t>
            </a:r>
            <a:r>
              <a:t>”?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abierto</a:t>
            </a:r>
            <a:r>
              <a:t> está “</a:t>
            </a:r>
            <a:r>
              <a:rPr b="1">
                <a:solidFill>
                  <a:srgbClr val="7030A0"/>
                </a:solidFill>
              </a:rPr>
              <a:t>abierto</a:t>
            </a:r>
            <a:r>
              <a:t>”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podrías hacer que este </a:t>
            </a:r>
            <a:r>
              <a:rPr b="1" sz="2000">
                <a:solidFill>
                  <a:srgbClr val="7030A0"/>
                </a:solidFill>
              </a:rPr>
              <a:t>circuito</a:t>
            </a:r>
            <a:r>
              <a:rPr b="1" sz="2000"/>
              <a:t> sea </a:t>
            </a:r>
            <a:r>
              <a:rPr b="1" sz="2000">
                <a:solidFill>
                  <a:srgbClr val="7030A0"/>
                </a:solidFill>
              </a:rPr>
              <a:t>incompleto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Podría hacer que este </a:t>
            </a:r>
            <a:r>
              <a:rPr b="1" sz="2000" i="1">
                <a:solidFill>
                  <a:srgbClr val="7030A0"/>
                </a:solidFill>
              </a:rPr>
              <a:t>circuito</a:t>
            </a:r>
            <a:r>
              <a:rPr i="1"/>
              <a:t> sea </a:t>
            </a:r>
            <a:r>
              <a:rPr b="1" sz="2000" i="1">
                <a:solidFill>
                  <a:srgbClr val="7030A0"/>
                </a:solidFill>
              </a:rPr>
              <a:t>incompleto</a:t>
            </a:r>
            <a:r>
              <a:rPr i="1"/>
              <a:t> al…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9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1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hacer que este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incompleto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hacer que este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incompleto</a:t>
            </a:r>
            <a:r>
              <a:t> al…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circuito cerrado/completo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circuito cerrado/completo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circuito cerrado/completo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circuito cerrado/completo.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0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Pe097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circuito cerrado/completo...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circuito</a:t>
            </a:r>
            <a:r>
              <a:rPr i="1"/>
              <a:t> completo está “</a:t>
            </a:r>
            <a:r>
              <a:rPr i="1" b="1">
                <a:solidFill>
                  <a:srgbClr val="7030A0"/>
                </a:solidFill>
              </a:rPr>
              <a:t>cerrado</a:t>
            </a:r>
            <a:r>
              <a:rPr i="1"/>
              <a:t>” porque…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circuito cerrado</a:t>
            </a:r>
            <a:r>
              <a:rPr i="1"/>
              <a:t> está relacionado con la </a:t>
            </a:r>
            <a:r>
              <a:rPr i="1" b="1">
                <a:solidFill>
                  <a:srgbClr val="7030A0"/>
                </a:solidFill>
              </a:rPr>
              <a:t>corriente eléctrica</a:t>
            </a:r>
            <a:r>
              <a:rPr i="1"/>
              <a:t> porque…
</a:t>
            </a:r>
            <a:r>
              <a:rPr i="1"/>
              <a:t>•   Podría hacer que este </a:t>
            </a:r>
            <a:r>
              <a:rPr i="1" b="1">
                <a:solidFill>
                  <a:srgbClr val="7030A0"/>
                </a:solidFill>
              </a:rPr>
              <a:t>circuito</a:t>
            </a:r>
            <a:r>
              <a:rPr i="1"/>
              <a:t> sea </a:t>
            </a:r>
            <a:r>
              <a:rPr i="1" b="1">
                <a:solidFill>
                  <a:srgbClr val="7030A0"/>
                </a:solidFill>
              </a:rPr>
              <a:t>incompleto</a:t>
            </a:r>
            <a:r>
              <a:rPr i="1"/>
              <a:t> al…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circuito cerrado/completo.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podrías hacer que este circuito sea incompleto?</a:t>
            </a:r>
            <a:r>
              <a:t>
</a:t>
            </a:r>
            <a:r>
              <a:rPr i="1"/>
              <a:t>Podría hacer que este circuito sea incompleto al…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P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Pe09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podrías hacer que este </a:t>
            </a:r>
            <a:r>
              <a:rPr b="1" sz="2800">
                <a:solidFill>
                  <a:srgbClr val="7030A0"/>
                </a:solidFill>
              </a:rPr>
              <a:t>circuito</a:t>
            </a:r>
            <a:r>
              <a:rPr b="1" sz="2800"/>
              <a:t> sea </a:t>
            </a:r>
            <a:r>
              <a:rPr b="1" sz="2800">
                <a:solidFill>
                  <a:srgbClr val="7030A0"/>
                </a:solidFill>
              </a:rPr>
              <a:t>incompleto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9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