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might </a:t>
            </a:r>
            <a:r>
              <a:rPr b="1" sz="2000">
                <a:solidFill>
                  <a:srgbClr val="7030A0"/>
                </a:solidFill>
              </a:rPr>
              <a:t>polarization</a:t>
            </a:r>
            <a:r>
              <a:rPr b="1" sz="2000"/>
              <a:t> prevent glare?</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polarization</a:t>
            </a:r>
            <a:r>
              <a:rPr i="1"/>
              <a:t> can prevent glare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102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1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a:t>
            </a:r>
            <a:r>
              <a:rPr b="1">
                <a:solidFill>
                  <a:srgbClr val="7030A0"/>
                </a:solidFill>
              </a:rPr>
              <a:t>polarization</a:t>
            </a:r>
            <a:r>
              <a:t> prevent glare?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polarization</a:t>
            </a:r>
            <a:r>
              <a:t> can prevent glare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polarization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polarization</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polarization</a:t>
            </a:r>
            <a:r>
              <a:rPr sz="2000"/>
              <a:t>
• My visual is…
• It relates to what I’ve learned about </a:t>
            </a:r>
            <a:r>
              <a:rPr b="1" sz="2000">
                <a:solidFill>
                  <a:srgbClr val="7030A0"/>
                </a:solidFill>
              </a:rPr>
              <a:t>polarization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polarization</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polarization.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1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1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polarization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polarization...</a:t>
            </a:r>
            <a:r>
              <a:rPr i="1"/>
              <a:t>
From this visual, I can infer… </a:t>
            </a:r>
            <a:r>
              <a:rPr i="0"/>
              <a:t>(use </a:t>
            </a:r>
            <a:r>
              <a:rPr b="1">
                <a:solidFill>
                  <a:srgbClr val="7030A0"/>
                </a:solidFill>
              </a:rPr>
              <a:t>polarization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polarization</a:t>
            </a:r>
            <a:r>
              <a:t>.
Include 3-5 other vocabulary words in your paragraph. You may include the following stems:​
</a:t>
            </a:r>
            <a:r>
              <a:rPr i="1"/>
              <a:t>•   The </a:t>
            </a:r>
            <a:r>
              <a:rPr i="1" b="1">
                <a:solidFill>
                  <a:srgbClr val="7030A0"/>
                </a:solidFill>
              </a:rPr>
              <a:t>polarization</a:t>
            </a:r>
            <a:r>
              <a:rPr i="1"/>
              <a:t> of a wave is related to its </a:t>
            </a:r>
            <a:r>
              <a:rPr i="1" b="1">
                <a:solidFill>
                  <a:srgbClr val="7030A0"/>
                </a:solidFill>
              </a:rPr>
              <a:t>motion</a:t>
            </a:r>
            <a:r>
              <a:rPr i="1"/>
              <a:t> because...
</a:t>
            </a:r>
            <a:r>
              <a:rPr i="1"/>
              <a:t>•   Un</a:t>
            </a:r>
            <a:r>
              <a:rPr i="1" b="1">
                <a:solidFill>
                  <a:srgbClr val="7030A0"/>
                </a:solidFill>
              </a:rPr>
              <a:t>polarized</a:t>
            </a:r>
            <a:r>
              <a:rPr i="1"/>
              <a:t> light is different from </a:t>
            </a:r>
            <a:r>
              <a:rPr i="1" b="1">
                <a:solidFill>
                  <a:srgbClr val="7030A0"/>
                </a:solidFill>
              </a:rPr>
              <a:t>polarized</a:t>
            </a:r>
            <a:r>
              <a:rPr i="1"/>
              <a:t> light because...
</a:t>
            </a:r>
            <a:r>
              <a:rPr i="1"/>
              <a:t>•   I think </a:t>
            </a:r>
            <a:r>
              <a:rPr i="1" b="1">
                <a:solidFill>
                  <a:srgbClr val="7030A0"/>
                </a:solidFill>
              </a:rPr>
              <a:t>polarization</a:t>
            </a:r>
            <a:r>
              <a:rPr i="1"/>
              <a:t> can prevent glare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10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polarization.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might polarization prevent glare?</a:t>
            </a:r>
            <a:r>
              <a:t>
</a:t>
            </a:r>
            <a:r>
              <a:rPr i="1"/>
              <a:t>I think polarization can prevent glare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102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might </a:t>
            </a:r>
            <a:r>
              <a:rPr b="1" sz="2800">
                <a:solidFill>
                  <a:srgbClr val="7030A0"/>
                </a:solidFill>
              </a:rPr>
              <a:t>polarization</a:t>
            </a:r>
            <a:r>
              <a:rPr b="1" sz="2800"/>
              <a:t> prevent glare?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P102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1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1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polarization</a:t>
            </a:r>
            <a:r>
              <a:t> of a wave related to its </a:t>
            </a:r>
            <a:r>
              <a:rPr b="1">
                <a:solidFill>
                  <a:srgbClr val="7030A0"/>
                </a:solidFill>
              </a:rPr>
              <a:t>motion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polarization</a:t>
            </a:r>
            <a:r>
              <a:t> of a wave is related to its </a:t>
            </a:r>
            <a:r>
              <a:rPr b="1">
                <a:solidFill>
                  <a:srgbClr val="7030A0"/>
                </a:solidFill>
              </a:rPr>
              <a:t>motion</a:t>
            </a:r>
            <a:r>
              <a:t>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1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un</a:t>
            </a:r>
            <a:r>
              <a:rPr b="1">
                <a:solidFill>
                  <a:srgbClr val="7030A0"/>
                </a:solidFill>
              </a:rPr>
              <a:t>polarized</a:t>
            </a:r>
            <a:r>
              <a:t> light different from </a:t>
            </a:r>
            <a:r>
              <a:rPr b="1">
                <a:solidFill>
                  <a:srgbClr val="7030A0"/>
                </a:solidFill>
              </a:rPr>
              <a:t>polarized</a:t>
            </a:r>
            <a:r>
              <a:t> light?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Un</a:t>
            </a:r>
            <a:r>
              <a:rPr b="1">
                <a:solidFill>
                  <a:srgbClr val="7030A0"/>
                </a:solidFill>
              </a:rPr>
              <a:t>polarized</a:t>
            </a:r>
            <a:r>
              <a:t> light is different from </a:t>
            </a:r>
            <a:r>
              <a:rPr b="1">
                <a:solidFill>
                  <a:srgbClr val="7030A0"/>
                </a:solidFill>
              </a:rPr>
              <a:t>polarized</a:t>
            </a:r>
            <a:r>
              <a:t> light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