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work</a:t>
            </a:r>
            <a:r>
              <a:t> determined?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Work</a:t>
            </a:r>
            <a:r>
              <a:t> is determined by...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1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Hooke's law</a:t>
            </a:r>
            <a:r>
              <a:t> related to </a:t>
            </a:r>
            <a:r>
              <a:rPr b="1">
                <a:solidFill>
                  <a:srgbClr val="7030A0"/>
                </a:solidFill>
              </a:rPr>
              <a:t>work</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Hooke's law</a:t>
            </a:r>
            <a:r>
              <a:t> is related to </a:t>
            </a:r>
            <a:r>
              <a:rPr b="1">
                <a:solidFill>
                  <a:srgbClr val="7030A0"/>
                </a:solidFill>
              </a:rPr>
              <a:t>work</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
            </a:r>
            <a:r>
              <a:rPr b="1" sz="2000">
                <a:solidFill>
                  <a:srgbClr val="7030A0"/>
                </a:solidFill>
              </a:rPr>
              <a:t>Hooke's law</a:t>
            </a:r>
            <a:r>
              <a:rPr b="1" sz="2000"/>
              <a:t> was first demonstrated using springs. What other kinds of objects would demonstrate </a:t>
            </a:r>
            <a:r>
              <a:rPr b="1" sz="2000">
                <a:solidFill>
                  <a:srgbClr val="7030A0"/>
                </a:solidFill>
              </a:rPr>
              <a:t>Hooke's law</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Hooke's law</a:t>
            </a:r>
            <a:r>
              <a:rPr i="1"/>
              <a:t> could be demonstrated using ____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P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
            </a:r>
            <a:r>
              <a:rPr b="1">
                <a:solidFill>
                  <a:srgbClr val="7030A0"/>
                </a:solidFill>
              </a:rPr>
              <a:t>Hooke's law</a:t>
            </a:r>
            <a:r>
              <a:t> was first demonstrated using springs. What other kinds of objects would demonstrate </a:t>
            </a:r>
            <a:r>
              <a:rPr b="1">
                <a:solidFill>
                  <a:srgbClr val="7030A0"/>
                </a:solidFill>
              </a:rPr>
              <a:t>Hooke's law</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Hooke's law</a:t>
            </a:r>
            <a:r>
              <a:t> could be demonstrated using ____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Hooke’s law</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Hooke’s law</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Hooke’s law</a:t>
            </a:r>
            <a:r>
              <a:rPr sz="2000"/>
              <a:t>
• My visual is…
• It relates to what I’ve learned about </a:t>
            </a:r>
            <a:r>
              <a:rPr b="1" sz="2000">
                <a:solidFill>
                  <a:srgbClr val="7030A0"/>
                </a:solidFill>
              </a:rPr>
              <a:t>Hooke’s law</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Hooke’s law</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Hooke’s law.</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Hooke’s law</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1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Hooke’s law...</a:t>
            </a:r>
            <a:r>
              <a:rPr i="1"/>
              <a:t>
From this visual, I can infer… </a:t>
            </a:r>
            <a:r>
              <a:rPr i="0"/>
              <a:t>(use </a:t>
            </a:r>
            <a:r>
              <a:rPr b="1">
                <a:solidFill>
                  <a:srgbClr val="7030A0"/>
                </a:solidFill>
              </a:rPr>
              <a:t>Hooke’s law</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Hooke’s law</a:t>
            </a:r>
            <a:r>
              <a:t>.
Include 3-5 other vocabulary words in your paragraph. You may include the following stems:​
</a:t>
            </a:r>
            <a:r>
              <a:rPr i="1"/>
              <a:t>•   </a:t>
            </a:r>
            <a:r>
              <a:rPr i="1" b="1">
                <a:solidFill>
                  <a:srgbClr val="7030A0"/>
                </a:solidFill>
              </a:rPr>
              <a:t>Hooke’s law</a:t>
            </a:r>
            <a:r>
              <a:rPr i="1"/>
              <a:t> states that...
</a:t>
            </a:r>
            <a:r>
              <a:rPr i="1"/>
              <a:t>•   </a:t>
            </a:r>
            <a:r>
              <a:rPr i="1" b="1">
                <a:solidFill>
                  <a:srgbClr val="7030A0"/>
                </a:solidFill>
              </a:rPr>
              <a:t>Hooke's law</a:t>
            </a:r>
            <a:r>
              <a:rPr i="1"/>
              <a:t> is related to </a:t>
            </a:r>
            <a:r>
              <a:rPr i="1" b="1">
                <a:solidFill>
                  <a:srgbClr val="7030A0"/>
                </a:solidFill>
              </a:rPr>
              <a:t>work</a:t>
            </a:r>
            <a:r>
              <a:rPr i="1"/>
              <a:t> because
</a:t>
            </a:r>
            <a:r>
              <a:rPr i="1"/>
              <a:t>•   </a:t>
            </a:r>
            <a:r>
              <a:rPr i="1" b="1">
                <a:solidFill>
                  <a:srgbClr val="7030A0"/>
                </a:solidFill>
              </a:rPr>
              <a:t>Hooke's law</a:t>
            </a:r>
            <a:r>
              <a:rPr i="1"/>
              <a:t> could be demonstrated using ____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P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Hooke’s law.</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Hooke's law was first demonstrated using springs. What other kinds of objects would demonstrate Hooke's law?</a:t>
            </a:r>
            <a:r>
              <a:t>
</a:t>
            </a:r>
            <a:r>
              <a:rPr i="1"/>
              <a:t>Hooke's law could be demonstrated using ____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14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
            </a:r>
            <a:r>
              <a:rPr b="1" sz="2800">
                <a:solidFill>
                  <a:srgbClr val="7030A0"/>
                </a:solidFill>
              </a:rPr>
              <a:t>Hooke's law</a:t>
            </a:r>
            <a:r>
              <a:rPr b="1" sz="2800"/>
              <a:t> was first demonstrated using springs. What other kinds of objects would demonstrate </a:t>
            </a:r>
            <a:r>
              <a:rPr b="1" sz="2800">
                <a:solidFill>
                  <a:srgbClr val="7030A0"/>
                </a:solidFill>
              </a:rPr>
              <a:t>Hooke's law</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P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1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1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Hooke’s law</a:t>
            </a:r>
            <a:r>
              <a:t> state?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Hooke’s law</a:t>
            </a:r>
            <a:r>
              <a:t> states that...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