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P04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are </a:t>
            </a:r>
            <a:r>
              <a:rPr b="1">
                <a:solidFill>
                  <a:srgbClr val="7030A0"/>
                </a:solidFill>
              </a:rPr>
              <a:t>radiation</a:t>
            </a:r>
            <a:r>
              <a:t> types different along the </a:t>
            </a:r>
            <a:r>
              <a:rPr b="1">
                <a:solidFill>
                  <a:srgbClr val="7030A0"/>
                </a:solidFill>
              </a:rPr>
              <a:t>electromagnetic spectrum</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Radiation</a:t>
            </a:r>
            <a:r>
              <a:t> types are different on the </a:t>
            </a:r>
            <a:r>
              <a:rPr b="1">
                <a:solidFill>
                  <a:srgbClr val="7030A0"/>
                </a:solidFill>
              </a:rPr>
              <a:t>electromagnetic spectrum</a:t>
            </a:r>
            <a:r>
              <a:t> in that...</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P04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P045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emission spectrum</a:t>
            </a:r>
            <a:r>
              <a:t> related to the </a:t>
            </a:r>
            <a:r>
              <a:rPr b="1">
                <a:solidFill>
                  <a:srgbClr val="7030A0"/>
                </a:solidFill>
              </a:rPr>
              <a:t>electromagnetic spectrum</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emission spectrum</a:t>
            </a:r>
            <a:r>
              <a:t> is related to the </a:t>
            </a:r>
            <a:r>
              <a:rPr b="1">
                <a:solidFill>
                  <a:srgbClr val="7030A0"/>
                </a:solidFill>
              </a:rPr>
              <a:t>electromagnetic spectrum</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do you predict would happen to an atom's electron when struck with light if its </a:t>
            </a:r>
            <a:r>
              <a:rPr b="1" sz="2000">
                <a:solidFill>
                  <a:srgbClr val="7030A0"/>
                </a:solidFill>
              </a:rPr>
              <a:t>emission spectrum</a:t>
            </a:r>
            <a:r>
              <a:rPr b="1" sz="2000"/>
              <a:t> included all visible light?</a:t>
            </a:r>
          </a:p>
        </p:txBody>
      </p:sp>
      <p:sp>
        <p:nvSpPr>
          <p:cNvPr id="5" name="TextBox 4"/>
          <p:cNvSpPr txBox="1"/>
          <p:nvPr/>
        </p:nvSpPr>
        <p:spPr>
          <a:xfrm>
            <a:off x="0" y="1490472"/>
            <a:ext cx="5751576" cy="923544"/>
          </a:xfrm>
          <a:prstGeom prst="rect">
            <a:avLst/>
          </a:prstGeom>
          <a:noFill/>
        </p:spPr>
        <p:txBody>
          <a:bodyPr wrap="square">
            <a:spAutoFit/>
          </a:bodyPr>
          <a:lstStyle/>
          <a:p>
            <a:r>
              <a:rPr i="1"/>
              <a:t>If an atom's </a:t>
            </a:r>
            <a:r>
              <a:rPr b="1" sz="2000" i="1">
                <a:solidFill>
                  <a:srgbClr val="7030A0"/>
                </a:solidFill>
              </a:rPr>
              <a:t>emission spectrum</a:t>
            </a:r>
            <a:r>
              <a:rPr i="1"/>
              <a:t> included all visible light, its electron would respond to being struck by light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P045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P04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P04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 you predict would happen to an atom's electron when struck with light if its </a:t>
            </a:r>
            <a:r>
              <a:rPr b="1">
                <a:solidFill>
                  <a:srgbClr val="7030A0"/>
                </a:solidFill>
              </a:rPr>
              <a:t>emission spectrum</a:t>
            </a:r>
            <a:r>
              <a:t> included all visible light?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an atom's </a:t>
            </a:r>
            <a:r>
              <a:rPr b="1">
                <a:solidFill>
                  <a:srgbClr val="7030A0"/>
                </a:solidFill>
              </a:rPr>
              <a:t>emission spectrum</a:t>
            </a:r>
            <a:r>
              <a:t> included all visible light, its electron would respond to being struck by light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4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emission spectrum</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emission spectrum</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4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emission spectrum</a:t>
            </a:r>
            <a:r>
              <a:rPr sz="2000"/>
              <a:t>
• My visual is…
• It relates to what I’ve learned about </a:t>
            </a:r>
            <a:r>
              <a:rPr b="1" sz="2000">
                <a:solidFill>
                  <a:srgbClr val="7030A0"/>
                </a:solidFill>
              </a:rPr>
              <a:t>emission spectrum</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emission spectrum</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4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emission spectrum.</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45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04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04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45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emission spectrum</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P044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4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emission spectrum...</a:t>
            </a:r>
            <a:r>
              <a:rPr i="1"/>
              <a:t>
From this visual, I can infer… </a:t>
            </a:r>
            <a:r>
              <a:rPr i="0"/>
              <a:t>(use </a:t>
            </a:r>
            <a:r>
              <a:rPr b="1">
                <a:solidFill>
                  <a:srgbClr val="7030A0"/>
                </a:solidFill>
              </a:rPr>
              <a:t>emission spectrum</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4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4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emission spectrum</a:t>
            </a:r>
            <a:r>
              <a:t>.
Include 3-5 other vocabulary words in your paragraph. You may include the following stems:​
</a:t>
            </a:r>
            <a:r>
              <a:rPr i="1"/>
              <a:t>•   An </a:t>
            </a:r>
            <a:r>
              <a:rPr i="1" b="1">
                <a:solidFill>
                  <a:srgbClr val="7030A0"/>
                </a:solidFill>
              </a:rPr>
              <a:t>emission spectrum</a:t>
            </a:r>
            <a:r>
              <a:rPr i="1"/>
              <a:t> shows...
</a:t>
            </a:r>
            <a:r>
              <a:rPr i="1"/>
              <a:t>•   An </a:t>
            </a:r>
            <a:r>
              <a:rPr i="1" b="1">
                <a:solidFill>
                  <a:srgbClr val="7030A0"/>
                </a:solidFill>
              </a:rPr>
              <a:t>emission spectrum</a:t>
            </a:r>
            <a:r>
              <a:rPr i="1"/>
              <a:t> is related to the </a:t>
            </a:r>
            <a:r>
              <a:rPr i="1" b="1">
                <a:solidFill>
                  <a:srgbClr val="7030A0"/>
                </a:solidFill>
              </a:rPr>
              <a:t>electromagnetic spectrum</a:t>
            </a:r>
            <a:r>
              <a:rPr i="1"/>
              <a:t> because...
</a:t>
            </a:r>
            <a:r>
              <a:rPr i="1"/>
              <a:t>•   If an atom's </a:t>
            </a:r>
            <a:r>
              <a:rPr i="1" b="1">
                <a:solidFill>
                  <a:srgbClr val="7030A0"/>
                </a:solidFill>
              </a:rPr>
              <a:t>emission spectrum</a:t>
            </a:r>
            <a:r>
              <a:rPr i="1"/>
              <a:t> included all visible light, its electron would respond to being struck by light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P045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emission spectrum.</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What do you predict would happen to an atom's electron when struck with light if its emission spectrum included all visible light?</a:t>
            </a:r>
            <a:r>
              <a:t>
</a:t>
            </a:r>
            <a:r>
              <a:rPr i="1"/>
              <a:t>If an atom's emission spectrum included all visible light, its electron would respond to being struck by light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P045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P044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What do you predict would happen to an atom's electron when struck with light if its </a:t>
            </a:r>
            <a:r>
              <a:rPr b="1" sz="2800">
                <a:solidFill>
                  <a:srgbClr val="7030A0"/>
                </a:solidFill>
              </a:rPr>
              <a:t>emission spectrum</a:t>
            </a:r>
            <a:r>
              <a:rPr b="1" sz="2800"/>
              <a:t> included all visible light?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P045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P04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4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4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P045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information does an </a:t>
            </a:r>
            <a:r>
              <a:rPr b="1">
                <a:solidFill>
                  <a:srgbClr val="7030A0"/>
                </a:solidFill>
              </a:rPr>
              <a:t>emission spectrum</a:t>
            </a:r>
            <a:r>
              <a:t> show?</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emission spectrum</a:t>
            </a:r>
            <a:r>
              <a:t> shows...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