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an </a:t>
            </a:r>
            <a:r>
              <a:rPr b="1">
                <a:solidFill>
                  <a:srgbClr val="7030A0"/>
                </a:solidFill>
              </a:rPr>
              <a:t>electric motor</a:t>
            </a:r>
            <a:r>
              <a:t> work?</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electric motor</a:t>
            </a:r>
            <a:r>
              <a:t> works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forces</a:t>
            </a:r>
            <a:r>
              <a:t> exerted in a </a:t>
            </a:r>
            <a:r>
              <a:rPr b="1">
                <a:solidFill>
                  <a:srgbClr val="7030A0"/>
                </a:solidFill>
              </a:rPr>
              <a:t>magnetic field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Forces</a:t>
            </a:r>
            <a:r>
              <a:t> are exerted in a </a:t>
            </a:r>
            <a:r>
              <a:rPr b="1">
                <a:solidFill>
                  <a:srgbClr val="7030A0"/>
                </a:solidFill>
              </a:rPr>
              <a:t>magnetic field</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an </a:t>
            </a:r>
            <a:r>
              <a:rPr b="1">
                <a:solidFill>
                  <a:srgbClr val="7030A0"/>
                </a:solidFill>
              </a:rPr>
              <a:t>electric motor</a:t>
            </a:r>
            <a:r>
              <a:t> depend on a </a:t>
            </a:r>
            <a:r>
              <a:rPr b="1">
                <a:solidFill>
                  <a:srgbClr val="7030A0"/>
                </a:solidFill>
              </a:rPr>
              <a:t>magnetic field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electric motor</a:t>
            </a:r>
            <a:r>
              <a:t> depends on a </a:t>
            </a:r>
            <a:r>
              <a:rPr b="1">
                <a:solidFill>
                  <a:srgbClr val="7030A0"/>
                </a:solidFill>
              </a:rPr>
              <a:t>magnetic field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In an </a:t>
            </a:r>
            <a:r>
              <a:rPr b="1" sz="2000">
                <a:solidFill>
                  <a:srgbClr val="7030A0"/>
                </a:solidFill>
              </a:rPr>
              <a:t>electric motor</a:t>
            </a:r>
            <a:r>
              <a:rPr b="1" sz="2000"/>
              <a:t>, why can't the source of electric </a:t>
            </a:r>
            <a:r>
              <a:rPr b="1" sz="2000">
                <a:solidFill>
                  <a:srgbClr val="7030A0"/>
                </a:solidFill>
              </a:rPr>
              <a:t>current</a:t>
            </a:r>
            <a:r>
              <a:rPr b="1" sz="2000"/>
              <a:t> attach directly to the </a:t>
            </a:r>
            <a:r>
              <a:rPr b="1" sz="2000">
                <a:solidFill>
                  <a:srgbClr val="7030A0"/>
                </a:solidFill>
              </a:rPr>
              <a:t>electromagnet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In an </a:t>
            </a:r>
            <a:r>
              <a:rPr b="1" sz="2000" i="1">
                <a:solidFill>
                  <a:srgbClr val="7030A0"/>
                </a:solidFill>
              </a:rPr>
              <a:t>electric motor</a:t>
            </a:r>
            <a:r>
              <a:rPr i="1"/>
              <a:t>, the source of electric </a:t>
            </a:r>
            <a:r>
              <a:rPr b="1" sz="2000" i="1">
                <a:solidFill>
                  <a:srgbClr val="7030A0"/>
                </a:solidFill>
              </a:rPr>
              <a:t>current</a:t>
            </a:r>
            <a:r>
              <a:rPr i="1"/>
              <a:t> cannot attach directly to the </a:t>
            </a:r>
            <a:r>
              <a:rPr b="1" sz="2000" i="1">
                <a:solidFill>
                  <a:srgbClr val="7030A0"/>
                </a:solidFill>
              </a:rPr>
              <a:t>electromagnet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3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7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an </a:t>
            </a:r>
            <a:r>
              <a:rPr b="1">
                <a:solidFill>
                  <a:srgbClr val="7030A0"/>
                </a:solidFill>
              </a:rPr>
              <a:t>electric motor</a:t>
            </a:r>
            <a:r>
              <a:t>, why can't the source of electric </a:t>
            </a:r>
            <a:r>
              <a:rPr b="1">
                <a:solidFill>
                  <a:srgbClr val="7030A0"/>
                </a:solidFill>
              </a:rPr>
              <a:t>current</a:t>
            </a:r>
            <a:r>
              <a:t> attach directly to the </a:t>
            </a:r>
            <a:r>
              <a:rPr b="1">
                <a:solidFill>
                  <a:srgbClr val="7030A0"/>
                </a:solidFill>
              </a:rPr>
              <a:t>electromagnet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an </a:t>
            </a:r>
            <a:r>
              <a:rPr b="1">
                <a:solidFill>
                  <a:srgbClr val="7030A0"/>
                </a:solidFill>
              </a:rPr>
              <a:t>electric motor</a:t>
            </a:r>
            <a:r>
              <a:t>, the source of electric </a:t>
            </a:r>
            <a:r>
              <a:rPr b="1">
                <a:solidFill>
                  <a:srgbClr val="7030A0"/>
                </a:solidFill>
              </a:rPr>
              <a:t>current</a:t>
            </a:r>
            <a:r>
              <a:t> cannot attach directly to the </a:t>
            </a:r>
            <a:r>
              <a:rPr b="1">
                <a:solidFill>
                  <a:srgbClr val="7030A0"/>
                </a:solidFill>
              </a:rPr>
              <a:t>electromagnet</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electric motor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electric motor</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electric motor</a:t>
            </a:r>
            <a:r>
              <a:rPr sz="2000"/>
              <a:t>
• My visual is…
• It relates to what I’ve learned about </a:t>
            </a:r>
            <a:r>
              <a:rPr b="1" sz="2000">
                <a:solidFill>
                  <a:srgbClr val="7030A0"/>
                </a:solidFill>
              </a:rPr>
              <a:t>electric motor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electric motor</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electric motor.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electric motor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7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3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electric motor...</a:t>
            </a:r>
            <a:r>
              <a:rPr i="1"/>
              <a:t>
From this visual, I can infer… </a:t>
            </a:r>
            <a:r>
              <a:rPr i="0"/>
              <a:t>(use </a:t>
            </a:r>
            <a:r>
              <a:rPr b="1">
                <a:solidFill>
                  <a:srgbClr val="7030A0"/>
                </a:solidFill>
              </a:rPr>
              <a:t>electric motor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electric motor</a:t>
            </a:r>
            <a:r>
              <a:t>.
Include 3-5 other vocabulary words in your paragraph. You may include the following stems:​
</a:t>
            </a:r>
            <a:r>
              <a:rPr i="1"/>
              <a:t>•   An </a:t>
            </a:r>
            <a:r>
              <a:rPr i="1" b="1">
                <a:solidFill>
                  <a:srgbClr val="7030A0"/>
                </a:solidFill>
              </a:rPr>
              <a:t>electric motor</a:t>
            </a:r>
            <a:r>
              <a:rPr i="1"/>
              <a:t> works by...
</a:t>
            </a:r>
            <a:r>
              <a:rPr i="1"/>
              <a:t>•   An </a:t>
            </a:r>
            <a:r>
              <a:rPr i="1" b="1">
                <a:solidFill>
                  <a:srgbClr val="7030A0"/>
                </a:solidFill>
              </a:rPr>
              <a:t>electric motor</a:t>
            </a:r>
            <a:r>
              <a:rPr i="1"/>
              <a:t> depends on a </a:t>
            </a:r>
            <a:r>
              <a:rPr i="1" b="1">
                <a:solidFill>
                  <a:srgbClr val="7030A0"/>
                </a:solidFill>
              </a:rPr>
              <a:t>magnetic field</a:t>
            </a:r>
            <a:r>
              <a:rPr i="1"/>
              <a:t> because...
</a:t>
            </a:r>
            <a:r>
              <a:rPr i="1"/>
              <a:t>•   In an </a:t>
            </a:r>
            <a:r>
              <a:rPr i="1" b="1">
                <a:solidFill>
                  <a:srgbClr val="7030A0"/>
                </a:solidFill>
              </a:rPr>
              <a:t>electric motor</a:t>
            </a:r>
            <a:r>
              <a:rPr i="1"/>
              <a:t>, the source of electric </a:t>
            </a:r>
            <a:r>
              <a:rPr i="1" b="1">
                <a:solidFill>
                  <a:srgbClr val="7030A0"/>
                </a:solidFill>
              </a:rPr>
              <a:t>current</a:t>
            </a:r>
            <a:r>
              <a:rPr i="1"/>
              <a:t> cannot attach directly to the </a:t>
            </a:r>
            <a:r>
              <a:rPr i="1" b="1">
                <a:solidFill>
                  <a:srgbClr val="7030A0"/>
                </a:solidFill>
              </a:rPr>
              <a:t>electromagnet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3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electric motor.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In an electric motor, why can't the source of electric current attach directly to the electromagnet?</a:t>
            </a:r>
            <a:r>
              <a:t>
</a:t>
            </a:r>
            <a:r>
              <a:rPr i="1"/>
              <a:t>In an electric motor, the source of electric current cannot attach directly to the electromagnet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3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7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3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In an </a:t>
            </a:r>
            <a:r>
              <a:rPr b="1" sz="2800">
                <a:solidFill>
                  <a:srgbClr val="7030A0"/>
                </a:solidFill>
              </a:rPr>
              <a:t>electric motor</a:t>
            </a:r>
            <a:r>
              <a:rPr b="1" sz="2800"/>
              <a:t>, why can't the source of electric </a:t>
            </a:r>
            <a:r>
              <a:rPr b="1" sz="2800">
                <a:solidFill>
                  <a:srgbClr val="7030A0"/>
                </a:solidFill>
              </a:rPr>
              <a:t>current</a:t>
            </a:r>
            <a:r>
              <a:rPr b="1" sz="2800"/>
              <a:t> attach directly to the </a:t>
            </a:r>
            <a:r>
              <a:rPr b="1" sz="2800">
                <a:solidFill>
                  <a:srgbClr val="7030A0"/>
                </a:solidFill>
              </a:rPr>
              <a:t>electromagnet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3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7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