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3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t>
            </a:r>
            <a:r>
              <a:rPr b="1">
                <a:solidFill>
                  <a:srgbClr val="7030A0"/>
                </a:solidFill>
              </a:rPr>
              <a:t>destructive interference</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Destructive interference</a:t>
            </a:r>
            <a:r>
              <a:t> occurs when...</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frequency</a:t>
            </a:r>
            <a:r>
              <a:t> of a wave?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frequency</a:t>
            </a:r>
            <a:r>
              <a:t> of a wave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3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negative interference</a:t>
            </a:r>
            <a:r>
              <a:t> related to </a:t>
            </a:r>
            <a:r>
              <a:rPr b="1">
                <a:solidFill>
                  <a:srgbClr val="7030A0"/>
                </a:solidFill>
              </a:rPr>
              <a:t>frequency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Negative interference</a:t>
            </a:r>
            <a:r>
              <a:t> is related to </a:t>
            </a:r>
            <a:r>
              <a:rPr b="1">
                <a:solidFill>
                  <a:srgbClr val="7030A0"/>
                </a:solidFill>
              </a:rPr>
              <a:t>frequency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amplitude</a:t>
            </a:r>
            <a:r>
              <a:t> of a wave?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amplitude</a:t>
            </a:r>
            <a:r>
              <a:t> of a wave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Show are two waves with equal </a:t>
            </a:r>
            <a:r>
              <a:rPr b="1" sz="2000">
                <a:solidFill>
                  <a:srgbClr val="7030A0"/>
                </a:solidFill>
              </a:rPr>
              <a:t>amplitude</a:t>
            </a:r>
            <a:r>
              <a:rPr b="1" sz="2000"/>
              <a:t>. How would </a:t>
            </a:r>
            <a:r>
              <a:rPr b="1" sz="2000">
                <a:solidFill>
                  <a:srgbClr val="7030A0"/>
                </a:solidFill>
              </a:rPr>
              <a:t>destructive interference</a:t>
            </a:r>
            <a:r>
              <a:rPr b="1" sz="2000"/>
              <a:t> affect the resultant wave if the two waves had different </a:t>
            </a:r>
            <a:r>
              <a:rPr b="1" sz="2000">
                <a:solidFill>
                  <a:srgbClr val="7030A0"/>
                </a:solidFill>
              </a:rPr>
              <a:t>amplitude</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If the two waves had different </a:t>
            </a:r>
            <a:r>
              <a:rPr b="1" sz="2000" i="1">
                <a:solidFill>
                  <a:srgbClr val="7030A0"/>
                </a:solidFill>
              </a:rPr>
              <a:t>amplitude</a:t>
            </a:r>
            <a:r>
              <a:rPr i="1"/>
              <a:t>s, </a:t>
            </a:r>
            <a:r>
              <a:rPr b="1" sz="2000" i="1">
                <a:solidFill>
                  <a:srgbClr val="7030A0"/>
                </a:solidFill>
              </a:rPr>
              <a:t>destructive interference</a:t>
            </a:r>
            <a:r>
              <a:rPr i="1"/>
              <a:t> would affect the resultant wave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3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5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Show are two waves with equal </a:t>
            </a:r>
            <a:r>
              <a:rPr b="1">
                <a:solidFill>
                  <a:srgbClr val="7030A0"/>
                </a:solidFill>
              </a:rPr>
              <a:t>amplitude</a:t>
            </a:r>
            <a:r>
              <a:t>. How would </a:t>
            </a:r>
            <a:r>
              <a:rPr b="1">
                <a:solidFill>
                  <a:srgbClr val="7030A0"/>
                </a:solidFill>
              </a:rPr>
              <a:t>destructive interference</a:t>
            </a:r>
            <a:r>
              <a:t> affect the resultant wave if the two waves had different </a:t>
            </a:r>
            <a:r>
              <a:rPr b="1">
                <a:solidFill>
                  <a:srgbClr val="7030A0"/>
                </a:solidFill>
              </a:rPr>
              <a:t>amplitude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two waves had different </a:t>
            </a:r>
            <a:r>
              <a:rPr b="1">
                <a:solidFill>
                  <a:srgbClr val="7030A0"/>
                </a:solidFill>
              </a:rPr>
              <a:t>amplitude</a:t>
            </a:r>
            <a:r>
              <a:t>s, </a:t>
            </a:r>
            <a:r>
              <a:rPr b="1">
                <a:solidFill>
                  <a:srgbClr val="7030A0"/>
                </a:solidFill>
              </a:rPr>
              <a:t>destructive interference</a:t>
            </a:r>
            <a:r>
              <a:t> would affect the resultant wave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destructive/negative interference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300">
                <a:solidFill>
                  <a:srgbClr val="7030A0"/>
                </a:solidFill>
              </a:defRPr>
            </a:pPr>
            <a:r>
              <a:t>destructive/negative interference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destructive/negative interference</a:t>
            </a:r>
            <a:r>
              <a:rPr sz="2000"/>
              <a:t>
• My visual is…
• It relates to what I’ve learned about </a:t>
            </a:r>
            <a:r>
              <a:rPr b="1" sz="2000">
                <a:solidFill>
                  <a:srgbClr val="7030A0"/>
                </a:solidFill>
              </a:rPr>
              <a:t>destructive/negative interference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300">
                <a:solidFill>
                  <a:srgbClr val="7030A0"/>
                </a:solidFill>
              </a:defRPr>
            </a:pPr>
            <a:r>
              <a:t>destructive/negative interference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destructive/negative interference.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destructive/negative interference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5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P00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destructive/negative interference...</a:t>
            </a:r>
            <a:r>
              <a:rPr i="1"/>
              <a:t>
From this visual, I can infer… </a:t>
            </a:r>
            <a:r>
              <a:rPr i="0"/>
              <a:t>(use </a:t>
            </a:r>
            <a:r>
              <a:rPr b="1">
                <a:solidFill>
                  <a:srgbClr val="7030A0"/>
                </a:solidFill>
              </a:rPr>
              <a:t>destructive/negative interference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destructive/negative interference</a:t>
            </a:r>
            <a:r>
              <a:t>.
Include 3-5 other vocabulary words in your paragraph. You may include the following stems:​
</a:t>
            </a:r>
            <a:r>
              <a:rPr i="1"/>
              <a:t>•   </a:t>
            </a:r>
            <a:r>
              <a:rPr i="1" b="1">
                <a:solidFill>
                  <a:srgbClr val="7030A0"/>
                </a:solidFill>
              </a:rPr>
              <a:t>Destructive interference</a:t>
            </a:r>
            <a:r>
              <a:rPr i="1"/>
              <a:t> occurs when...
</a:t>
            </a:r>
            <a:r>
              <a:rPr i="1"/>
              <a:t>•   </a:t>
            </a:r>
            <a:r>
              <a:rPr i="1" b="1">
                <a:solidFill>
                  <a:srgbClr val="7030A0"/>
                </a:solidFill>
              </a:rPr>
              <a:t>Negative interference</a:t>
            </a:r>
            <a:r>
              <a:rPr i="1"/>
              <a:t> is related to </a:t>
            </a:r>
            <a:r>
              <a:rPr i="1" b="1">
                <a:solidFill>
                  <a:srgbClr val="7030A0"/>
                </a:solidFill>
              </a:rPr>
              <a:t>frequency</a:t>
            </a:r>
            <a:r>
              <a:rPr i="1"/>
              <a:t> because...
</a:t>
            </a:r>
            <a:r>
              <a:rPr i="1"/>
              <a:t>•   If the two waves had different </a:t>
            </a:r>
            <a:r>
              <a:rPr i="1" b="1">
                <a:solidFill>
                  <a:srgbClr val="7030A0"/>
                </a:solidFill>
              </a:rPr>
              <a:t>amplitude</a:t>
            </a:r>
            <a:r>
              <a:rPr i="1"/>
              <a:t>s, </a:t>
            </a:r>
            <a:r>
              <a:rPr i="1" b="1">
                <a:solidFill>
                  <a:srgbClr val="7030A0"/>
                </a:solidFill>
              </a:rPr>
              <a:t>destructive interference</a:t>
            </a:r>
            <a:r>
              <a:rPr i="1"/>
              <a:t> would affect the resultant wave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3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destructive/negative interference.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Show are two waves with equal amplitude. How would destructive interference affect the resultant wave if the two waves had different amplitudes?</a:t>
            </a:r>
            <a:r>
              <a:t>
</a:t>
            </a:r>
            <a:r>
              <a:rPr i="1"/>
              <a:t>If the two waves had different amplitudes, destructive interference would affect the resultant wave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3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P05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P00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Show are two waves with equal </a:t>
            </a:r>
            <a:r>
              <a:rPr b="1" sz="2800">
                <a:solidFill>
                  <a:srgbClr val="7030A0"/>
                </a:solidFill>
              </a:rPr>
              <a:t>amplitude</a:t>
            </a:r>
            <a:r>
              <a:rPr b="1" sz="2800"/>
              <a:t>. How would </a:t>
            </a:r>
            <a:r>
              <a:rPr b="1" sz="2800">
                <a:solidFill>
                  <a:srgbClr val="7030A0"/>
                </a:solidFill>
              </a:rPr>
              <a:t>destructive interference</a:t>
            </a:r>
            <a:r>
              <a:rPr b="1" sz="2800"/>
              <a:t> affect the resultant wave if the two waves had different </a:t>
            </a:r>
            <a:r>
              <a:rPr b="1" sz="2800">
                <a:solidFill>
                  <a:srgbClr val="7030A0"/>
                </a:solidFill>
              </a:rPr>
              <a:t>amplitude</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3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5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