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1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8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8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7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como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¿Dónde puedes encontrar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Puedo encontrar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7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¿Dónde puedes encontrar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Puedo encontrar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8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como el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porque…
</a:t>
            </a:r>
            <a:r>
              <a:rPr i="1"/>
              <a:t>•   Puedo encontrar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7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¿Dónde puedes encontrar rocas?</a:t>
            </a:r>
            <a:r>
              <a:t>
</a:t>
            </a:r>
            <a:r>
              <a:rPr i="1"/>
              <a:t>Puedo encontrar rocas…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8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¿Dónde puedes encontrar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7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8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7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