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Ke04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estar </a:t>
            </a:r>
            <a:r>
              <a:rPr b="1">
                <a:solidFill>
                  <a:srgbClr val="7030A0"/>
                </a:solidFill>
              </a:rPr>
              <a:t>vivo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Estar </a:t>
            </a:r>
            <a:r>
              <a:rPr b="1">
                <a:solidFill>
                  <a:srgbClr val="7030A0"/>
                </a:solidFill>
              </a:rPr>
              <a:t>vivo</a:t>
            </a:r>
            <a:r>
              <a:t> significa…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Ke04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Ke05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los seres </a:t>
            </a:r>
            <a:r>
              <a:rPr b="1">
                <a:solidFill>
                  <a:srgbClr val="7030A0"/>
                </a:solidFill>
              </a:rPr>
              <a:t>no vivo</a:t>
            </a:r>
            <a:r>
              <a:t>s y los seres </a:t>
            </a:r>
            <a:r>
              <a:rPr b="1">
                <a:solidFill>
                  <a:srgbClr val="7030A0"/>
                </a:solidFill>
              </a:rPr>
              <a:t>vivos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seres </a:t>
            </a:r>
            <a:r>
              <a:rPr b="1">
                <a:solidFill>
                  <a:srgbClr val="7030A0"/>
                </a:solidFill>
              </a:rPr>
              <a:t>no vivo</a:t>
            </a:r>
            <a:r>
              <a:t>s son diferentes de los seres </a:t>
            </a:r>
            <a:r>
              <a:rPr b="1">
                <a:solidFill>
                  <a:srgbClr val="7030A0"/>
                </a:solidFill>
              </a:rPr>
              <a:t>vivos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sabes si algo </a:t>
            </a:r>
            <a:r>
              <a:rPr b="1" sz="2000">
                <a:solidFill>
                  <a:srgbClr val="7030A0"/>
                </a:solidFill>
              </a:rPr>
              <a:t>no está vivo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Sé que algo </a:t>
            </a:r>
            <a:r>
              <a:rPr b="1" sz="2000" i="1">
                <a:solidFill>
                  <a:srgbClr val="7030A0"/>
                </a:solidFill>
              </a:rPr>
              <a:t>no está vivo</a:t>
            </a:r>
            <a:r>
              <a:rPr i="1"/>
              <a:t> si…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K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K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Ke05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si algo </a:t>
            </a:r>
            <a:r>
              <a:rPr b="1">
                <a:solidFill>
                  <a:srgbClr val="7030A0"/>
                </a:solidFill>
              </a:rPr>
              <a:t>no está vivo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Sé que algo </a:t>
            </a:r>
            <a:r>
              <a:rPr b="1">
                <a:solidFill>
                  <a:srgbClr val="7030A0"/>
                </a:solidFill>
              </a:rPr>
              <a:t>no está vivo</a:t>
            </a:r>
            <a:r>
              <a:t> si…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seres inertes (no vivos)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seres inertes (no vivos)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seres inertes (no vivos)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seres inertes (no vivos).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Ke04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seres inertes (no vivos)...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significa…
</a:t>
            </a:r>
            <a:r>
              <a:rPr i="1"/>
              <a:t>•   Los seres </a:t>
            </a:r>
            <a:r>
              <a:rPr i="1" b="1">
                <a:solidFill>
                  <a:srgbClr val="7030A0"/>
                </a:solidFill>
              </a:rPr>
              <a:t>no vivo</a:t>
            </a:r>
            <a:r>
              <a:rPr i="1"/>
              <a:t>s son diferentes de los seres </a:t>
            </a:r>
            <a:r>
              <a:rPr i="1" b="1">
                <a:solidFill>
                  <a:srgbClr val="7030A0"/>
                </a:solidFill>
              </a:rPr>
              <a:t>vivos</a:t>
            </a:r>
            <a:r>
              <a:rPr i="1"/>
              <a:t> porque...
</a:t>
            </a:r>
            <a:r>
              <a:rPr i="1"/>
              <a:t>•   Sé que algo </a:t>
            </a:r>
            <a:r>
              <a:rPr i="1" b="1">
                <a:solidFill>
                  <a:srgbClr val="7030A0"/>
                </a:solidFill>
              </a:rPr>
              <a:t>no está vivo</a:t>
            </a:r>
            <a:r>
              <a:rPr i="1"/>
              <a:t> si…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Ke0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seres inertes (no vivos).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si algo no está vivo?</a:t>
            </a:r>
            <a:r>
              <a:t>
</a:t>
            </a:r>
            <a:r>
              <a:rPr i="1"/>
              <a:t>Sé que algo no está vivo si…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K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K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sabes si algo </a:t>
            </a:r>
            <a:r>
              <a:rPr b="1" sz="2800">
                <a:solidFill>
                  <a:srgbClr val="7030A0"/>
                </a:solidFill>
              </a:rPr>
              <a:t>no está vivo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K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K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Ke05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significa…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