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Ke03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Ke03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fruta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fruta</a:t>
            </a:r>
            <a:r>
              <a:t> es…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Ke033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Ke03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 una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 diferente de una </a:t>
            </a:r>
            <a:r>
              <a:rPr b="1">
                <a:solidFill>
                  <a:srgbClr val="7030A0"/>
                </a:solidFill>
              </a:rPr>
              <a:t>fruta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 es diferente de una </a:t>
            </a:r>
            <a:r>
              <a:rPr b="1">
                <a:solidFill>
                  <a:srgbClr val="7030A0"/>
                </a:solidFill>
              </a:rPr>
              <a:t>fruta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Ke06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 son…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crees que las </a:t>
            </a:r>
            <a:r>
              <a:rPr b="1" sz="2000">
                <a:solidFill>
                  <a:srgbClr val="7030A0"/>
                </a:solidFill>
              </a:rPr>
              <a:t>plantas</a:t>
            </a:r>
            <a:r>
              <a:rPr b="1" sz="2000"/>
              <a:t> tienen </a:t>
            </a:r>
            <a:r>
              <a:rPr b="1" sz="2000">
                <a:solidFill>
                  <a:srgbClr val="7030A0"/>
                </a:solidFill>
              </a:rPr>
              <a:t>flores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las </a:t>
            </a:r>
            <a:r>
              <a:rPr b="1" sz="2000" i="1">
                <a:solidFill>
                  <a:srgbClr val="7030A0"/>
                </a:solidFill>
              </a:rPr>
              <a:t>plantas</a:t>
            </a:r>
            <a:r>
              <a:rPr i="1"/>
              <a:t> tienen </a:t>
            </a:r>
            <a:r>
              <a:rPr b="1" sz="2000" i="1">
                <a:solidFill>
                  <a:srgbClr val="7030A0"/>
                </a:solidFill>
              </a:rPr>
              <a:t>flores</a:t>
            </a:r>
            <a:r>
              <a:rPr i="1"/>
              <a:t>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Ke03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Ke03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Ke06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Ke03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 tienen </a:t>
            </a:r>
            <a:r>
              <a:rPr b="1">
                <a:solidFill>
                  <a:srgbClr val="7030A0"/>
                </a:solidFill>
              </a:rPr>
              <a:t>flores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 tienen </a:t>
            </a:r>
            <a:r>
              <a:rPr b="1">
                <a:solidFill>
                  <a:srgbClr val="7030A0"/>
                </a:solidFill>
              </a:rPr>
              <a:t>flores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flor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flor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flor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flor.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3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Ke03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Ke03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3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Ke033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Ke064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flor...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flor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Una </a:t>
            </a:r>
            <a:r>
              <a:rPr i="1" b="1">
                <a:solidFill>
                  <a:srgbClr val="7030A0"/>
                </a:solidFill>
              </a:rPr>
              <a:t>flor</a:t>
            </a:r>
            <a:r>
              <a:rPr i="1"/>
              <a:t> es…
</a:t>
            </a:r>
            <a:r>
              <a:rPr i="1"/>
              <a:t>•   Una </a:t>
            </a:r>
            <a:r>
              <a:rPr i="1" b="1">
                <a:solidFill>
                  <a:srgbClr val="7030A0"/>
                </a:solidFill>
              </a:rPr>
              <a:t>flor</a:t>
            </a:r>
            <a:r>
              <a:rPr i="1"/>
              <a:t> es diferente de una </a:t>
            </a:r>
            <a:r>
              <a:rPr i="1" b="1">
                <a:solidFill>
                  <a:srgbClr val="7030A0"/>
                </a:solidFill>
              </a:rPr>
              <a:t>fruta</a:t>
            </a:r>
            <a:r>
              <a:rPr i="1"/>
              <a:t> porque…
</a:t>
            </a:r>
            <a:r>
              <a:rPr i="1"/>
              <a:t>•   Creo que las </a:t>
            </a:r>
            <a:r>
              <a:rPr i="1" b="1">
                <a:solidFill>
                  <a:srgbClr val="7030A0"/>
                </a:solidFill>
              </a:rPr>
              <a:t>plantas</a:t>
            </a:r>
            <a:r>
              <a:rPr i="1"/>
              <a:t> tienen </a:t>
            </a:r>
            <a:r>
              <a:rPr i="1" b="1">
                <a:solidFill>
                  <a:srgbClr val="7030A0"/>
                </a:solidFill>
              </a:rPr>
              <a:t>flores</a:t>
            </a:r>
            <a:r>
              <a:rPr i="1"/>
              <a:t>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Ke03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flor.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las plantas tienen flores?</a:t>
            </a:r>
            <a:r>
              <a:t>
</a:t>
            </a:r>
            <a:r>
              <a:rPr i="1"/>
              <a:t>Creo que las plantas tienen flores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Ke03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Ke03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Ke06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crees que las </a:t>
            </a:r>
            <a:r>
              <a:rPr b="1" sz="2800">
                <a:solidFill>
                  <a:srgbClr val="7030A0"/>
                </a:solidFill>
              </a:rPr>
              <a:t>plantas</a:t>
            </a:r>
            <a:r>
              <a:rPr b="1" sz="2800"/>
              <a:t> tienen </a:t>
            </a:r>
            <a:r>
              <a:rPr b="1" sz="2800">
                <a:solidFill>
                  <a:srgbClr val="7030A0"/>
                </a:solidFill>
              </a:rPr>
              <a:t>flores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Ke03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Ke03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Ke06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3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3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6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