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3.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10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wing</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wing</a:t>
            </a:r>
            <a:r>
              <a:t> is...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fin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fin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2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10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wing</a:t>
            </a:r>
            <a:r>
              <a:t>s like </a:t>
            </a:r>
            <a:r>
              <a:rPr b="1">
                <a:solidFill>
                  <a:srgbClr val="7030A0"/>
                </a:solidFill>
              </a:rPr>
              <a:t>fins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Wing</a:t>
            </a:r>
            <a:r>
              <a:t>s are like </a:t>
            </a:r>
            <a:r>
              <a:rPr b="1">
                <a:solidFill>
                  <a:srgbClr val="7030A0"/>
                </a:solidFill>
              </a:rPr>
              <a:t>fins</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some </a:t>
            </a:r>
            <a:r>
              <a:rPr b="1" sz="2000">
                <a:solidFill>
                  <a:srgbClr val="7030A0"/>
                </a:solidFill>
              </a:rPr>
              <a:t>animals</a:t>
            </a:r>
            <a:r>
              <a:rPr b="1" sz="2000"/>
              <a:t> have </a:t>
            </a:r>
            <a:r>
              <a:rPr b="1" sz="2000">
                <a:solidFill>
                  <a:srgbClr val="7030A0"/>
                </a:solidFill>
              </a:rPr>
              <a:t>wing</a:t>
            </a:r>
            <a:r>
              <a:rPr b="1" sz="2000"/>
              <a:t>s and some don't?
</a:t>
            </a:r>
          </a:p>
        </p:txBody>
      </p:sp>
      <p:sp>
        <p:nvSpPr>
          <p:cNvPr id="5" name="TextBox 4"/>
          <p:cNvSpPr txBox="1"/>
          <p:nvPr/>
        </p:nvSpPr>
        <p:spPr>
          <a:xfrm>
            <a:off x="0" y="1490472"/>
            <a:ext cx="5751576" cy="923544"/>
          </a:xfrm>
          <a:prstGeom prst="rect">
            <a:avLst/>
          </a:prstGeom>
          <a:noFill/>
        </p:spPr>
        <p:txBody>
          <a:bodyPr wrap="square">
            <a:spAutoFit/>
          </a:bodyPr>
          <a:lstStyle/>
          <a:p>
            <a:r>
              <a:rPr i="1"/>
              <a:t>I think some </a:t>
            </a:r>
            <a:r>
              <a:rPr b="1" sz="2000" i="1">
                <a:solidFill>
                  <a:srgbClr val="7030A0"/>
                </a:solidFill>
              </a:rPr>
              <a:t>animals</a:t>
            </a:r>
            <a:r>
              <a:rPr i="1"/>
              <a:t> have </a:t>
            </a:r>
            <a:r>
              <a:rPr b="1" sz="2000" i="1">
                <a:solidFill>
                  <a:srgbClr val="7030A0"/>
                </a:solidFill>
              </a:rPr>
              <a:t>wing</a:t>
            </a:r>
            <a:r>
              <a:rPr i="1"/>
              <a:t>s because...
I think other </a:t>
            </a:r>
            <a:r>
              <a:rPr b="1" sz="2000" i="1">
                <a:solidFill>
                  <a:srgbClr val="7030A0"/>
                </a:solidFill>
              </a:rPr>
              <a:t>animals</a:t>
            </a:r>
            <a:r>
              <a:rPr i="1"/>
              <a:t> don't have </a:t>
            </a:r>
            <a:r>
              <a:rPr b="1" sz="2000" i="1">
                <a:solidFill>
                  <a:srgbClr val="7030A0"/>
                </a:solidFill>
              </a:rPr>
              <a:t>wing</a:t>
            </a:r>
            <a:r>
              <a:rPr i="1"/>
              <a:t>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K10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K02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K00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1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some </a:t>
            </a:r>
            <a:r>
              <a:rPr b="1">
                <a:solidFill>
                  <a:srgbClr val="7030A0"/>
                </a:solidFill>
              </a:rPr>
              <a:t>animals</a:t>
            </a:r>
            <a:r>
              <a:t> have </a:t>
            </a:r>
            <a:r>
              <a:rPr b="1">
                <a:solidFill>
                  <a:srgbClr val="7030A0"/>
                </a:solidFill>
              </a:rPr>
              <a:t>wing</a:t>
            </a:r>
            <a:r>
              <a:t>s and some don't?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some </a:t>
            </a:r>
            <a:r>
              <a:rPr b="1">
                <a:solidFill>
                  <a:srgbClr val="7030A0"/>
                </a:solidFill>
              </a:rPr>
              <a:t>animals</a:t>
            </a:r>
            <a:r>
              <a:t> have </a:t>
            </a:r>
            <a:r>
              <a:rPr b="1">
                <a:solidFill>
                  <a:srgbClr val="7030A0"/>
                </a:solidFill>
              </a:rPr>
              <a:t>wing</a:t>
            </a:r>
            <a:r>
              <a:t>s because...
I think other </a:t>
            </a:r>
            <a:r>
              <a:rPr b="1">
                <a:solidFill>
                  <a:srgbClr val="7030A0"/>
                </a:solidFill>
              </a:rPr>
              <a:t>animals</a:t>
            </a:r>
            <a:r>
              <a:t> don't have </a:t>
            </a:r>
            <a:r>
              <a:rPr b="1">
                <a:solidFill>
                  <a:srgbClr val="7030A0"/>
                </a:solidFill>
              </a:rPr>
              <a:t>wing</a:t>
            </a:r>
            <a:r>
              <a:t>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wing</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wing</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wing</a:t>
            </a:r>
            <a:r>
              <a:rPr sz="2000"/>
              <a:t>
• My visual is…
• It relates to what I’ve learned about </a:t>
            </a:r>
            <a:r>
              <a:rPr b="1" sz="2000">
                <a:solidFill>
                  <a:srgbClr val="7030A0"/>
                </a:solidFill>
              </a:rPr>
              <a:t>wing</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wing</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wing.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1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1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wing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K02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K00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wing...</a:t>
            </a:r>
            <a:r>
              <a:rPr i="1"/>
              <a:t>
From this visual, I can infer… </a:t>
            </a:r>
            <a:r>
              <a:rPr i="0"/>
              <a:t>(use </a:t>
            </a:r>
            <a:r>
              <a:rPr b="1">
                <a:solidFill>
                  <a:srgbClr val="7030A0"/>
                </a:solidFill>
              </a:rPr>
              <a:t>wing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1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wing</a:t>
            </a:r>
            <a:r>
              <a:t>.
Include 3-5 other vocabulary words in your paragraph. You may include the following stems:​
</a:t>
            </a:r>
            <a:r>
              <a:rPr i="1"/>
              <a:t>•   A </a:t>
            </a:r>
            <a:r>
              <a:rPr i="1" b="1">
                <a:solidFill>
                  <a:srgbClr val="7030A0"/>
                </a:solidFill>
              </a:rPr>
              <a:t>wing</a:t>
            </a:r>
            <a:r>
              <a:rPr i="1"/>
              <a:t> is...
</a:t>
            </a:r>
            <a:r>
              <a:rPr i="1"/>
              <a:t>•   </a:t>
            </a:r>
            <a:r>
              <a:rPr i="1" b="1">
                <a:solidFill>
                  <a:srgbClr val="7030A0"/>
                </a:solidFill>
              </a:rPr>
              <a:t>Wing</a:t>
            </a:r>
            <a:r>
              <a:rPr i="1"/>
              <a:t>s are like </a:t>
            </a:r>
            <a:r>
              <a:rPr i="1" b="1">
                <a:solidFill>
                  <a:srgbClr val="7030A0"/>
                </a:solidFill>
              </a:rPr>
              <a:t>fins</a:t>
            </a:r>
            <a:r>
              <a:rPr i="1"/>
              <a:t> because...
</a:t>
            </a:r>
            <a:r>
              <a:rPr i="1"/>
              <a:t>•   I think some </a:t>
            </a:r>
            <a:r>
              <a:rPr i="1" b="1">
                <a:solidFill>
                  <a:srgbClr val="7030A0"/>
                </a:solidFill>
              </a:rPr>
              <a:t>animals</a:t>
            </a:r>
            <a:r>
              <a:rPr i="1"/>
              <a:t> have </a:t>
            </a:r>
            <a:r>
              <a:rPr i="1" b="1">
                <a:solidFill>
                  <a:srgbClr val="7030A0"/>
                </a:solidFill>
              </a:rPr>
              <a:t>wing</a:t>
            </a:r>
            <a:r>
              <a:rPr i="1"/>
              <a:t>s because...
I think other </a:t>
            </a:r>
            <a:r>
              <a:rPr i="1" b="1">
                <a:solidFill>
                  <a:srgbClr val="7030A0"/>
                </a:solidFill>
              </a:rPr>
              <a:t>animals</a:t>
            </a:r>
            <a:r>
              <a:rPr i="1"/>
              <a:t> don't have </a:t>
            </a:r>
            <a:r>
              <a:rPr i="1" b="1">
                <a:solidFill>
                  <a:srgbClr val="7030A0"/>
                </a:solidFill>
              </a:rPr>
              <a:t>wing</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K10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wing.</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some animals have wings and some don't?
</a:t>
            </a:r>
            <a:r>
              <a:t>
</a:t>
            </a:r>
            <a:r>
              <a:rPr i="1"/>
              <a:t>I think some animals have wings because...
I think other animals don't have wings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K10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K02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K00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some </a:t>
            </a:r>
            <a:r>
              <a:rPr b="1" sz="2800">
                <a:solidFill>
                  <a:srgbClr val="7030A0"/>
                </a:solidFill>
              </a:rPr>
              <a:t>animals</a:t>
            </a:r>
            <a:r>
              <a:rPr b="1" sz="2800"/>
              <a:t> have </a:t>
            </a:r>
            <a:r>
              <a:rPr b="1" sz="2800">
                <a:solidFill>
                  <a:srgbClr val="7030A0"/>
                </a:solidFill>
              </a:rPr>
              <a:t>wing</a:t>
            </a:r>
            <a:r>
              <a:rPr b="1" sz="2800"/>
              <a:t>s and some don't?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K10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K02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K00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1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0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