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1.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8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soil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Soil</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7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a:t>
            </a:r>
            <a:r>
              <a:t>s like </a:t>
            </a:r>
            <a:r>
              <a:rPr b="1">
                <a:solidFill>
                  <a:srgbClr val="7030A0"/>
                </a:solidFill>
              </a:rPr>
              <a:t>soil</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a:t>
            </a:r>
            <a:r>
              <a:t>s are like </a:t>
            </a:r>
            <a:r>
              <a:rPr b="1">
                <a:solidFill>
                  <a:srgbClr val="7030A0"/>
                </a:solidFill>
              </a:rPr>
              <a:t>soil</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Where can you find </a:t>
            </a:r>
            <a:r>
              <a:rPr b="1" sz="2000">
                <a:solidFill>
                  <a:srgbClr val="7030A0"/>
                </a:solidFill>
              </a:rPr>
              <a:t>rocks</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can find </a:t>
            </a:r>
            <a:r>
              <a:rPr b="1" sz="2000" i="1">
                <a:solidFill>
                  <a:srgbClr val="7030A0"/>
                </a:solidFill>
              </a:rPr>
              <a:t>rocks</a:t>
            </a:r>
            <a:r>
              <a:rPr i="1"/>
              <a: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K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K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Where can you find </a:t>
            </a:r>
            <a:r>
              <a:rPr b="1">
                <a:solidFill>
                  <a:srgbClr val="7030A0"/>
                </a:solidFill>
              </a:rPr>
              <a:t>rocks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can find </a:t>
            </a:r>
            <a:r>
              <a:rPr b="1">
                <a:solidFill>
                  <a:srgbClr val="7030A0"/>
                </a:solidFill>
              </a:rPr>
              <a:t>rocks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rock</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rock</a:t>
            </a:r>
            <a:r>
              <a:rPr sz="2000"/>
              <a:t>
• My visual is…
• It relates to what I’ve learned about </a:t>
            </a:r>
            <a:r>
              <a:rPr b="1" sz="2000">
                <a:solidFill>
                  <a:srgbClr val="7030A0"/>
                </a:solidFill>
              </a:rPr>
              <a:t>rock</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K08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a:t>
            </a:r>
            <a:r>
              <a:rPr i="1"/>
              <a:t>s are...
</a:t>
            </a:r>
            <a:r>
              <a:rPr i="1"/>
              <a:t>•   </a:t>
            </a:r>
            <a:r>
              <a:rPr i="1" b="1">
                <a:solidFill>
                  <a:srgbClr val="7030A0"/>
                </a:solidFill>
              </a:rPr>
              <a:t>Rock</a:t>
            </a:r>
            <a:r>
              <a:rPr i="1"/>
              <a:t>s are like </a:t>
            </a:r>
            <a:r>
              <a:rPr i="1" b="1">
                <a:solidFill>
                  <a:srgbClr val="7030A0"/>
                </a:solidFill>
              </a:rPr>
              <a:t>soil</a:t>
            </a:r>
            <a:r>
              <a:rPr i="1"/>
              <a:t> because...
</a:t>
            </a:r>
            <a:r>
              <a:rPr i="1"/>
              <a:t>•   I can find </a:t>
            </a:r>
            <a:r>
              <a:rPr i="1" b="1">
                <a:solidFill>
                  <a:srgbClr val="7030A0"/>
                </a:solidFill>
              </a:rPr>
              <a:t>rocks</a:t>
            </a:r>
            <a:r>
              <a:rPr i="1"/>
              <a: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K07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Where can you find rocks ?</a:t>
            </a:r>
            <a:r>
              <a:t>
</a:t>
            </a:r>
            <a:r>
              <a:rPr i="1"/>
              <a:t>I can find rocks...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K07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8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Where can you find </a:t>
            </a:r>
            <a:r>
              <a:rPr b="1" sz="2800">
                <a:solidFill>
                  <a:srgbClr val="7030A0"/>
                </a:solidFill>
              </a:rPr>
              <a:t>rocks</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K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7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7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a:t>
            </a:r>
            <a:r>
              <a:t>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a:t>
            </a:r>
            <a:r>
              <a:t>s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