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3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flower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flower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fruit</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3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flower</a:t>
            </a:r>
            <a:r>
              <a:t> different from a </a:t>
            </a:r>
            <a:r>
              <a:rPr b="1">
                <a:solidFill>
                  <a:srgbClr val="7030A0"/>
                </a:solidFill>
              </a:rPr>
              <a:t>fruit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flower</a:t>
            </a:r>
            <a:r>
              <a:t> is different from a </a:t>
            </a:r>
            <a:r>
              <a:rPr b="1">
                <a:solidFill>
                  <a:srgbClr val="7030A0"/>
                </a:solidFill>
              </a:rPr>
              <a:t>fruit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6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plant</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Plant</a:t>
            </a:r>
            <a:r>
              <a:t>s are...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plant</a:t>
            </a:r>
            <a:r>
              <a:rPr b="1" sz="2000"/>
              <a:t>s have </a:t>
            </a:r>
            <a:r>
              <a:rPr b="1" sz="2000">
                <a:solidFill>
                  <a:srgbClr val="7030A0"/>
                </a:solidFill>
              </a:rPr>
              <a:t>flower</a:t>
            </a:r>
            <a:r>
              <a:rPr b="1" sz="2000"/>
              <a:t>s?</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plant</a:t>
            </a:r>
            <a:r>
              <a:rPr i="1"/>
              <a:t>s have </a:t>
            </a:r>
            <a:r>
              <a:rPr b="1" sz="2000" i="1">
                <a:solidFill>
                  <a:srgbClr val="7030A0"/>
                </a:solidFill>
              </a:rPr>
              <a:t>flower</a:t>
            </a:r>
            <a:r>
              <a:rPr i="1"/>
              <a:t>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K03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K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K06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plant</a:t>
            </a:r>
            <a:r>
              <a:t>s have </a:t>
            </a:r>
            <a:r>
              <a:rPr b="1">
                <a:solidFill>
                  <a:srgbClr val="7030A0"/>
                </a:solidFill>
              </a:rPr>
              <a:t>flower</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plant</a:t>
            </a:r>
            <a:r>
              <a:t>s have </a:t>
            </a:r>
            <a:r>
              <a:rPr b="1">
                <a:solidFill>
                  <a:srgbClr val="7030A0"/>
                </a:solidFill>
              </a:rPr>
              <a:t>flower</a:t>
            </a:r>
            <a:r>
              <a:t>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flower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flower</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flower</a:t>
            </a:r>
            <a:r>
              <a:rPr sz="2000"/>
              <a:t>
• My visual is…
• It relates to what I’ve learned about </a:t>
            </a:r>
            <a:r>
              <a:rPr b="1" sz="2000">
                <a:solidFill>
                  <a:srgbClr val="7030A0"/>
                </a:solidFill>
              </a:rPr>
              <a:t>flower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flower</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flower.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flower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K03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K064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flower...</a:t>
            </a:r>
            <a:r>
              <a:rPr i="1"/>
              <a:t>
From this visual, I can infer… </a:t>
            </a:r>
            <a:r>
              <a:rPr i="0"/>
              <a:t>(use </a:t>
            </a:r>
            <a:r>
              <a:rPr b="1">
                <a:solidFill>
                  <a:srgbClr val="7030A0"/>
                </a:solidFill>
              </a:rPr>
              <a:t>flower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flower</a:t>
            </a:r>
            <a:r>
              <a:t>.
Include 3-5 other vocabulary words in your paragraph. You may include the following stems:​
</a:t>
            </a:r>
            <a:r>
              <a:rPr i="1"/>
              <a:t>•   A </a:t>
            </a:r>
            <a:r>
              <a:rPr i="1" b="1">
                <a:solidFill>
                  <a:srgbClr val="7030A0"/>
                </a:solidFill>
              </a:rPr>
              <a:t>flower</a:t>
            </a:r>
            <a:r>
              <a:rPr i="1"/>
              <a:t> is...
</a:t>
            </a:r>
            <a:r>
              <a:rPr i="1"/>
              <a:t>•   A </a:t>
            </a:r>
            <a:r>
              <a:rPr i="1" b="1">
                <a:solidFill>
                  <a:srgbClr val="7030A0"/>
                </a:solidFill>
              </a:rPr>
              <a:t>flower</a:t>
            </a:r>
            <a:r>
              <a:rPr i="1"/>
              <a:t> is different from a </a:t>
            </a:r>
            <a:r>
              <a:rPr i="1" b="1">
                <a:solidFill>
                  <a:srgbClr val="7030A0"/>
                </a:solidFill>
              </a:rPr>
              <a:t>fruit</a:t>
            </a:r>
            <a:r>
              <a:rPr i="1"/>
              <a:t> because...
</a:t>
            </a:r>
            <a:r>
              <a:rPr i="1"/>
              <a:t>•   I think </a:t>
            </a:r>
            <a:r>
              <a:rPr i="1" b="1">
                <a:solidFill>
                  <a:srgbClr val="7030A0"/>
                </a:solidFill>
              </a:rPr>
              <a:t>plant</a:t>
            </a:r>
            <a:r>
              <a:rPr i="1"/>
              <a:t>s have </a:t>
            </a:r>
            <a:r>
              <a:rPr i="1" b="1">
                <a:solidFill>
                  <a:srgbClr val="7030A0"/>
                </a:solidFill>
              </a:rPr>
              <a:t>flower</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K03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flower.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plants have flowers?</a:t>
            </a:r>
            <a:r>
              <a:t>
</a:t>
            </a:r>
            <a:r>
              <a:rPr i="1"/>
              <a:t>I think plants have flowers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K03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K03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K064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plant</a:t>
            </a:r>
            <a:r>
              <a:rPr b="1" sz="2800"/>
              <a:t>s have </a:t>
            </a:r>
            <a:r>
              <a:rPr b="1" sz="2800">
                <a:solidFill>
                  <a:srgbClr val="7030A0"/>
                </a:solidFill>
              </a:rPr>
              <a:t>flower</a:t>
            </a:r>
            <a:r>
              <a:rPr b="1" sz="2800"/>
              <a:t>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K03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K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K06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6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