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se diferencia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notas sobre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noto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el sodio (11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) tiene menos </a:t>
            </a:r>
            <a:r>
              <a:rPr b="1" sz="2000">
                <a:solidFill>
                  <a:srgbClr val="7030A0"/>
                </a:solidFill>
              </a:rPr>
              <a:t>electrones de valencia</a:t>
            </a:r>
            <a:r>
              <a:rPr b="1" sz="2000"/>
              <a:t> que el berilio (4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), si tiene más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sodio tiene menos </a:t>
            </a:r>
            <a:r>
              <a:rPr b="1" sz="2000" i="1">
                <a:solidFill>
                  <a:srgbClr val="7030A0"/>
                </a:solidFill>
              </a:rPr>
              <a:t>electrones de valencia</a:t>
            </a:r>
            <a:r>
              <a:rPr i="1"/>
              <a:t> que el berilio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sodio (11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(4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), si tiene más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sodio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electrón de valencia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electrón de valencia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electrón de valencia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electrón de valencia.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5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electrón de valencia...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electrón de valencia</a:t>
            </a:r>
            <a:r>
              <a:rPr i="1"/>
              <a:t> se diferencia de otros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familias</a:t>
            </a:r>
            <a:r>
              <a:rPr i="1"/>
              <a:t> porque...
</a:t>
            </a:r>
            <a:r>
              <a:rPr i="1"/>
              <a:t>•   El sodio tiene menos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que el berilio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electrón de valencia.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el sodio (11 electrones) tiene menos electrones de valencia que el berilio (4 electrones), si tiene más electrones?</a:t>
            </a:r>
            <a:r>
              <a:t>
</a:t>
            </a:r>
            <a:r>
              <a:rPr i="1"/>
              <a:t>El sodio tiene menos electrones de valencia que el berilio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el sodio (11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) tiene menos </a:t>
            </a:r>
            <a:r>
              <a:rPr b="1" sz="2800">
                <a:solidFill>
                  <a:srgbClr val="7030A0"/>
                </a:solidFill>
              </a:rPr>
              <a:t>electrones de valencia</a:t>
            </a:r>
            <a:r>
              <a:rPr b="1" sz="2800"/>
              <a:t> que el berilio (4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), si tiene más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