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notesSlide" Target="../notesSlides/notesSlide10.xml"/><Relationship Id="rId24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6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6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50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45.png"/><Relationship Id="rId24" Type="http://schemas.openxmlformats.org/officeDocument/2006/relationships/notesSlide" Target="../notesSlides/notesSlide13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51.png"/><Relationship Id="rId8" Type="http://schemas.openxmlformats.org/officeDocument/2006/relationships/image" Target="../media/image52.png"/><Relationship Id="rId9" Type="http://schemas.openxmlformats.org/officeDocument/2006/relationships/image" Target="../media/image53.png"/><Relationship Id="rId10" Type="http://schemas.openxmlformats.org/officeDocument/2006/relationships/image" Target="../media/image54.png"/><Relationship Id="rId11" Type="http://schemas.openxmlformats.org/officeDocument/2006/relationships/image" Target="../media/image55.png"/><Relationship Id="rId12" Type="http://schemas.openxmlformats.org/officeDocument/2006/relationships/image" Target="../media/image56.png"/><Relationship Id="rId13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5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7.png"/><Relationship Id="rId22" Type="http://schemas.openxmlformats.org/officeDocument/2006/relationships/image" Target="../media/image58.png"/><Relationship Id="rId23" Type="http://schemas.openxmlformats.org/officeDocument/2006/relationships/image" Target="../media/image59.png"/><Relationship Id="rId24" Type="http://schemas.openxmlformats.org/officeDocument/2006/relationships/image" Target="../media/image60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61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2.png"/><Relationship Id="rId7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1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2.png"/><Relationship Id="rId20" Type="http://schemas.openxmlformats.org/officeDocument/2006/relationships/image" Target="../media/image43.png"/><Relationship Id="rId21" Type="http://schemas.openxmlformats.org/officeDocument/2006/relationships/image" Target="../media/image44.png"/><Relationship Id="rId22" Type="http://schemas.openxmlformats.org/officeDocument/2006/relationships/image" Target="../media/image45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3.xml"/><Relationship Id="rId8" Type="http://schemas.openxmlformats.org/officeDocument/2006/relationships/image" Target="../media/image64.png"/><Relationship Id="rId9" Type="http://schemas.openxmlformats.org/officeDocument/2006/relationships/image" Target="../media/image46.png"/><Relationship Id="rId10" Type="http://schemas.openxmlformats.org/officeDocument/2006/relationships/image" Target="../media/image50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5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6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22.png"/><Relationship Id="rId8" Type="http://schemas.openxmlformats.org/officeDocument/2006/relationships/image" Target="../media/image35.png"/><Relationship Id="rId9" Type="http://schemas.openxmlformats.org/officeDocument/2006/relationships/image" Target="../media/image10.png"/><Relationship Id="rId10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41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Ce154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42316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pasa cuando se añade un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añade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,…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67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pasa 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, 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Ce167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Ce154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diferencia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de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diferencia de una </a:t>
            </a:r>
            <a:r>
              <a:rPr b="1">
                <a:solidFill>
                  <a:srgbClr val="7030A0"/>
                </a:solidFill>
              </a:rPr>
              <a:t>solución sobresaturada</a:t>
            </a:r>
            <a:r>
              <a:t> porque…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76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833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ocurre 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no 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Cuando se agrega </a:t>
            </a:r>
            <a:r>
              <a:rPr b="1">
                <a:solidFill>
                  <a:srgbClr val="7030A0"/>
                </a:solidFill>
              </a:rPr>
              <a:t>soluto</a:t>
            </a:r>
            <a:r>
              <a:t> a una </a:t>
            </a:r>
            <a:r>
              <a:rPr b="1">
                <a:solidFill>
                  <a:srgbClr val="7030A0"/>
                </a:solidFill>
              </a:rPr>
              <a:t>solución no saturada</a:t>
            </a:r>
            <a:r>
              <a:t>, 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¿Cómo podrías hacer que una </a:t>
            </a:r>
            <a:r>
              <a:rPr b="1" sz="2000">
                <a:solidFill>
                  <a:srgbClr val="7030A0"/>
                </a:solidFill>
              </a:rPr>
              <a:t>solución saturada</a:t>
            </a:r>
            <a:r>
              <a:rPr b="1" sz="2000"/>
              <a:t> se vuelva </a:t>
            </a:r>
            <a:r>
              <a:rPr b="1" sz="2000">
                <a:solidFill>
                  <a:srgbClr val="7030A0"/>
                </a:solidFill>
              </a:rPr>
              <a:t>insaturada</a:t>
            </a:r>
            <a:r>
              <a:rPr b="1" sz="20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Una forma en que podría hacer que una </a:t>
            </a:r>
            <a:r>
              <a:rPr b="1" sz="2000" i="1">
                <a:solidFill>
                  <a:srgbClr val="7030A0"/>
                </a:solidFill>
              </a:rPr>
              <a:t>solución saturada</a:t>
            </a:r>
            <a:r>
              <a:rPr i="1"/>
              <a:t> se vuelva </a:t>
            </a:r>
            <a:r>
              <a:rPr b="1" sz="2000" i="1">
                <a:solidFill>
                  <a:srgbClr val="7030A0"/>
                </a:solidFill>
              </a:rPr>
              <a:t>insaturada</a:t>
            </a:r>
            <a:r>
              <a:rPr i="1"/>
              <a:t> es…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Ce1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7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no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almost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completely_ready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3" name="Picture 12" descr="face_sa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neutral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5" name="Picture 14" descr="face_happy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Ce154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podrías hacer que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vuelva </a:t>
            </a:r>
            <a:r>
              <a:rPr b="1">
                <a:solidFill>
                  <a:srgbClr val="7030A0"/>
                </a:solidFill>
              </a:rPr>
              <a:t>insaturada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Una forma en que podría hacer que una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se vuelva </a:t>
            </a:r>
            <a:r>
              <a:rPr b="1">
                <a:solidFill>
                  <a:srgbClr val="7030A0"/>
                </a:solidFill>
              </a:rPr>
              <a:t>insaturada</a:t>
            </a:r>
            <a:r>
              <a:t> es…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solución saturada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solución saturada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solución saturada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solución saturada.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Ce154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08176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Ce167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pic>
        <p:nvPicPr>
          <p:cNvPr id="21" name="Picture 20" descr="SCe176i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7192" y="658368"/>
            <a:ext cx="1438656" cy="1078992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solución saturada...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solución saturada</a:t>
            </a:r>
            <a:r>
              <a:t>.
Incluye otras 3-5 palabras de vocabulario en tu párrafo. Puedes incluir los siguientes inicios de oración:​
​</a:t>
            </a:r>
            <a:r>
              <a:rPr i="1"/>
              <a:t>•   Cuando se añade </a:t>
            </a:r>
            <a:r>
              <a:rPr i="1" b="1">
                <a:solidFill>
                  <a:srgbClr val="7030A0"/>
                </a:solidFill>
              </a:rPr>
              <a:t>soluto</a:t>
            </a:r>
            <a:r>
              <a:rPr i="1"/>
              <a:t> a una </a:t>
            </a:r>
            <a:r>
              <a:rPr i="1" b="1">
                <a:solidFill>
                  <a:srgbClr val="7030A0"/>
                </a:solidFill>
              </a:rPr>
              <a:t>solución saturada</a:t>
            </a:r>
            <a:r>
              <a:rPr i="1"/>
              <a:t>,…
</a:t>
            </a:r>
            <a:r>
              <a:rPr i="1"/>
              <a:t>•   Una </a:t>
            </a:r>
            <a:r>
              <a:rPr i="1" b="1">
                <a:solidFill>
                  <a:srgbClr val="7030A0"/>
                </a:solidFill>
              </a:rPr>
              <a:t>solución saturada</a:t>
            </a:r>
            <a:r>
              <a:rPr i="1"/>
              <a:t> se diferencia de una </a:t>
            </a:r>
            <a:r>
              <a:rPr i="1" b="1">
                <a:solidFill>
                  <a:srgbClr val="7030A0"/>
                </a:solidFill>
              </a:rPr>
              <a:t>solución sobresaturada</a:t>
            </a:r>
            <a:r>
              <a:rPr i="1"/>
              <a:t> porque…
</a:t>
            </a:r>
            <a:r>
              <a:rPr i="1"/>
              <a:t>•   Una forma en que podría hacer que una </a:t>
            </a:r>
            <a:r>
              <a:rPr i="1" b="1">
                <a:solidFill>
                  <a:srgbClr val="7030A0"/>
                </a:solidFill>
              </a:rPr>
              <a:t>solución saturada</a:t>
            </a:r>
            <a:r>
              <a:rPr i="1"/>
              <a:t> se vuelva </a:t>
            </a:r>
            <a:r>
              <a:rPr i="1" b="1">
                <a:solidFill>
                  <a:srgbClr val="7030A0"/>
                </a:solidFill>
              </a:rPr>
              <a:t>insaturada</a:t>
            </a:r>
            <a:r>
              <a:rPr i="1"/>
              <a:t> es…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Ce15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solución saturada.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¿Cómo podrías hacer que una solución saturada se vuelva insaturada?</a:t>
            </a:r>
            <a:r>
              <a:t>
</a:t>
            </a:r>
            <a:r>
              <a:rPr i="1"/>
              <a:t>Una forma en que podría hacer que una solución saturada se vuelva insaturada es…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Ce1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9" name="Picture 8" descr="SC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10" name="Picture 9" descr="SCe17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1" name="Picture 10" descr="pacman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2" name="Picture 11" descr="bracket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3" name="Picture 12" descr="noun-write-1439720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¿Cómo podrías hacer que una </a:t>
            </a:r>
            <a:r>
              <a:rPr b="1" sz="2800">
                <a:solidFill>
                  <a:srgbClr val="7030A0"/>
                </a:solidFill>
              </a:rPr>
              <a:t>solución saturada</a:t>
            </a:r>
            <a:r>
              <a:rPr b="1" sz="2800"/>
              <a:t> se vuelva </a:t>
            </a:r>
            <a:r>
              <a:rPr b="1" sz="2800">
                <a:solidFill>
                  <a:srgbClr val="7030A0"/>
                </a:solidFill>
              </a:rPr>
              <a:t>insaturada</a:t>
            </a:r>
            <a:r>
              <a:rPr b="1" sz="280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Ce154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3054096" cy="2286000"/>
          </a:xfrm>
          <a:prstGeom prst="rect">
            <a:avLst/>
          </a:prstGeom>
        </p:spPr>
      </p:pic>
      <p:pic>
        <p:nvPicPr>
          <p:cNvPr id="8" name="Picture 7" descr="SCe167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2286000"/>
            <a:ext cx="3054096" cy="2286000"/>
          </a:xfrm>
          <a:prstGeom prst="rect">
            <a:avLst/>
          </a:prstGeom>
        </p:spPr>
      </p:pic>
      <p:pic>
        <p:nvPicPr>
          <p:cNvPr id="9" name="Picture 8" descr="SCe176w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0" y="4572000"/>
            <a:ext cx="3054096" cy="2286000"/>
          </a:xfrm>
          <a:prstGeom prst="rect">
            <a:avLst/>
          </a:prstGeom>
        </p:spPr>
      </p:pic>
      <p:pic>
        <p:nvPicPr>
          <p:cNvPr id="10" name="Picture 9" descr="es_signal_horizontal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1" name="Picture 10" descr="green_b_1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2" name="Picture 11" descr="green_b_2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3" name="Picture 12" descr="green_b_3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4" name="Picture 13" descr="green_b_4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5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67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Ce176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