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¿cómo se llenan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llenan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 de la siguiente manera…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¿cómo se distribuyen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entre los </a:t>
            </a:r>
            <a:r>
              <a:rPr b="1">
                <a:solidFill>
                  <a:srgbClr val="7030A0"/>
                </a:solidFill>
              </a:rPr>
              <a:t>niveles de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distribuyen…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 muestra…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De acuerdo con la </a:t>
            </a:r>
            <a:r>
              <a:rPr b="1" sz="2000">
                <a:solidFill>
                  <a:srgbClr val="7030A0"/>
                </a:solidFill>
              </a:rPr>
              <a:t>regla de Hund</a:t>
            </a:r>
            <a:r>
              <a:rPr b="1" sz="2000"/>
              <a:t>, el último </a:t>
            </a:r>
            <a:r>
              <a:rPr b="1" sz="2000">
                <a:solidFill>
                  <a:srgbClr val="7030A0"/>
                </a:solidFill>
              </a:rPr>
              <a:t>diagrama orbital</a:t>
            </a:r>
            <a:r>
              <a:rPr b="1" sz="2000"/>
              <a:t> mostrado es incorrecto porque no maximiza el </a:t>
            </a:r>
            <a:r>
              <a:rPr b="1" sz="2000">
                <a:solidFill>
                  <a:srgbClr val="7030A0"/>
                </a:solidFill>
              </a:rPr>
              <a:t>espín</a:t>
            </a:r>
            <a:r>
              <a:rPr b="1" sz="2000"/>
              <a:t>. ¿Cómo asegura la </a:t>
            </a:r>
            <a:r>
              <a:rPr b="1" sz="2000">
                <a:solidFill>
                  <a:srgbClr val="7030A0"/>
                </a:solidFill>
              </a:rPr>
              <a:t>regla de Hund</a:t>
            </a:r>
            <a:r>
              <a:rPr b="1" sz="2000"/>
              <a:t> que el </a:t>
            </a:r>
            <a:r>
              <a:rPr b="1" sz="2000">
                <a:solidFill>
                  <a:srgbClr val="7030A0"/>
                </a:solidFill>
              </a:rPr>
              <a:t>espín</a:t>
            </a:r>
            <a:r>
              <a:rPr b="1" sz="2000"/>
              <a:t> se maximice?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regla de Hund</a:t>
            </a:r>
            <a:r>
              <a:rPr i="1"/>
              <a:t> asegura que el </a:t>
            </a:r>
            <a:r>
              <a:rPr b="1" sz="2000" i="1">
                <a:solidFill>
                  <a:srgbClr val="7030A0"/>
                </a:solidFill>
              </a:rPr>
              <a:t>espín</a:t>
            </a:r>
            <a:r>
              <a:rPr i="1"/>
              <a:t> se maximice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el último </a:t>
            </a:r>
            <a:r>
              <a:rPr b="1">
                <a:solidFill>
                  <a:srgbClr val="7030A0"/>
                </a:solidFill>
              </a:rPr>
              <a:t>diagrama orbital</a:t>
            </a:r>
            <a:r>
              <a:t> mostrado es incorrecto porque no maximiza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. ¿Cómo asegura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asegura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 mediante…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regla de Hund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regla de Hund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regla de Hund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regla de Hund.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6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2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regla de Hund...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.
Incluye otras 3-5 palabras de vocabulario en tu párrafo. Puedes incluir los siguientes inicios de oración:​
​</a:t>
            </a:r>
            <a:r>
              <a:rPr i="1"/>
              <a:t>•   De acuerdo con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, los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se llenan en los </a:t>
            </a:r>
            <a:r>
              <a:rPr i="1" b="1">
                <a:solidFill>
                  <a:srgbClr val="7030A0"/>
                </a:solidFill>
              </a:rPr>
              <a:t>orbitales</a:t>
            </a:r>
            <a:r>
              <a:rPr i="1"/>
              <a:t> de la siguiente manera…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principio de Aufbau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asegura que el </a:t>
            </a:r>
            <a:r>
              <a:rPr i="1" b="1">
                <a:solidFill>
                  <a:srgbClr val="7030A0"/>
                </a:solidFill>
              </a:rPr>
              <a:t>espín</a:t>
            </a:r>
            <a:r>
              <a:rPr i="1"/>
              <a:t> se maximice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regla de Hund.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 acuerdo con la regla de Hund, el último diagrama orbital mostrado es incorrecto porque no maximiza el espín. ¿Cómo asegura la regla de Hund que el espín se maximice?</a:t>
            </a:r>
            <a:r>
              <a:t>
</a:t>
            </a:r>
            <a:r>
              <a:rPr i="1"/>
              <a:t>La regla de Hund asegura que el espín se maximice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De acuerdo con la </a:t>
            </a:r>
            <a:r>
              <a:rPr b="1" sz="2800">
                <a:solidFill>
                  <a:srgbClr val="7030A0"/>
                </a:solidFill>
              </a:rPr>
              <a:t>regla de Hund</a:t>
            </a:r>
            <a:r>
              <a:rPr b="1" sz="2800"/>
              <a:t>, el último </a:t>
            </a:r>
            <a:r>
              <a:rPr b="1" sz="2800">
                <a:solidFill>
                  <a:srgbClr val="7030A0"/>
                </a:solidFill>
              </a:rPr>
              <a:t>diagrama orbital</a:t>
            </a:r>
            <a:r>
              <a:rPr b="1" sz="2800"/>
              <a:t> mostrado es incorrecto porque no maximiza el </a:t>
            </a:r>
            <a:r>
              <a:rPr b="1" sz="2800">
                <a:solidFill>
                  <a:srgbClr val="7030A0"/>
                </a:solidFill>
              </a:rPr>
              <a:t>espín</a:t>
            </a:r>
            <a:r>
              <a:rPr b="1" sz="2800"/>
              <a:t>. ¿Cómo asegura la </a:t>
            </a:r>
            <a:r>
              <a:rPr b="1" sz="2800">
                <a:solidFill>
                  <a:srgbClr val="7030A0"/>
                </a:solidFill>
              </a:rPr>
              <a:t>regla de Hund</a:t>
            </a:r>
            <a:r>
              <a:rPr b="1" sz="2800"/>
              <a:t> que el </a:t>
            </a:r>
            <a:r>
              <a:rPr b="1" sz="2800">
                <a:solidFill>
                  <a:srgbClr val="7030A0"/>
                </a:solidFill>
              </a:rPr>
              <a:t>espín</a:t>
            </a:r>
            <a:r>
              <a:rPr b="1" sz="2800"/>
              <a:t> se maximice?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