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2.xml"/><Relationship Id="rId24" Type="http://schemas.openxmlformats.org/officeDocument/2006/relationships/image" Target="../media/image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9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30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31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3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2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7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demostró el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 demostró...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2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los diferentes componentes del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diferentes componentes del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 son…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12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7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2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los diferentes componentes del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diferentes componentes del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 son…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12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7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1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0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masa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masa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2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los diferentes componentes del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diferentes componentes del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 son…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demuestra el </a:t>
            </a:r>
            <a:r>
              <a:rPr b="1" sz="2000">
                <a:solidFill>
                  <a:srgbClr val="7030A0"/>
                </a:solidFill>
              </a:rPr>
              <a:t>experimento de la lámina de oro</a:t>
            </a:r>
            <a:r>
              <a:rPr b="1" sz="2000"/>
              <a:t> que toda la </a:t>
            </a:r>
            <a:r>
              <a:rPr b="1" sz="2000">
                <a:solidFill>
                  <a:srgbClr val="7030A0"/>
                </a:solidFill>
              </a:rPr>
              <a:t>masa</a:t>
            </a:r>
            <a:r>
              <a:rPr b="1" sz="2000"/>
              <a:t> de un </a:t>
            </a:r>
            <a:r>
              <a:rPr b="1" sz="2000">
                <a:solidFill>
                  <a:srgbClr val="7030A0"/>
                </a:solidFill>
              </a:rPr>
              <a:t>átomo</a:t>
            </a:r>
            <a:r>
              <a:rPr b="1" sz="2000"/>
              <a:t> está en el </a:t>
            </a:r>
            <a:r>
              <a:rPr b="1" sz="2000">
                <a:solidFill>
                  <a:srgbClr val="7030A0"/>
                </a:solidFill>
              </a:rPr>
              <a:t>núcleo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El </a:t>
            </a:r>
            <a:r>
              <a:rPr b="1" sz="2000" i="1">
                <a:solidFill>
                  <a:srgbClr val="7030A0"/>
                </a:solidFill>
              </a:rPr>
              <a:t>experimento de la lámina de oro</a:t>
            </a:r>
            <a:r>
              <a:rPr i="1"/>
              <a:t> demuestra que toda la </a:t>
            </a:r>
            <a:r>
              <a:rPr b="1" sz="2000" i="1">
                <a:solidFill>
                  <a:srgbClr val="7030A0"/>
                </a:solidFill>
              </a:rPr>
              <a:t>masa</a:t>
            </a:r>
            <a:r>
              <a:rPr i="1"/>
              <a:t> de un </a:t>
            </a:r>
            <a:r>
              <a:rPr b="1" sz="2000" i="1">
                <a:solidFill>
                  <a:srgbClr val="7030A0"/>
                </a:solidFill>
              </a:rPr>
              <a:t>átomo</a:t>
            </a:r>
            <a:r>
              <a:rPr i="1"/>
              <a:t> está en el </a:t>
            </a:r>
            <a:r>
              <a:rPr b="1" sz="2000" i="1">
                <a:solidFill>
                  <a:srgbClr val="7030A0"/>
                </a:solidFill>
              </a:rPr>
              <a:t>núcleo</a:t>
            </a:r>
            <a:r>
              <a:rPr i="1"/>
              <a:t> mediante…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07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1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0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Ce104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SCe1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9144000"/>
            <a:ext cx="3054096" cy="2286000"/>
          </a:xfrm>
          <a:prstGeom prst="rect">
            <a:avLst/>
          </a:prstGeom>
        </p:spPr>
      </p:pic>
      <p:pic>
        <p:nvPicPr>
          <p:cNvPr id="12" name="Picture 11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5" name="Picture 14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7" name="Picture 16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7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demuestra el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 que toda la </a:t>
            </a:r>
            <a:r>
              <a:rPr b="1">
                <a:solidFill>
                  <a:srgbClr val="7030A0"/>
                </a:solidFill>
              </a:rPr>
              <a:t>masa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está en 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 demuestra que toda la </a:t>
            </a:r>
            <a:r>
              <a:rPr b="1">
                <a:solidFill>
                  <a:srgbClr val="7030A0"/>
                </a:solidFill>
              </a:rPr>
              <a:t>masa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 está en el </a:t>
            </a:r>
            <a:r>
              <a:rPr b="1">
                <a:solidFill>
                  <a:srgbClr val="7030A0"/>
                </a:solidFill>
              </a:rPr>
              <a:t>núcleo</a:t>
            </a:r>
            <a:r>
              <a:t> mediante…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700">
                <a:solidFill>
                  <a:srgbClr val="7030A0"/>
                </a:solidFill>
              </a:defRPr>
            </a:pPr>
            <a:r>
              <a:t>experimento de la lámina de oro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experimento de la lámina de oro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700">
                <a:solidFill>
                  <a:srgbClr val="7030A0"/>
                </a:solidFill>
              </a:defRPr>
            </a:pPr>
            <a:r>
              <a:t>experimento de la lámina de oro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experimento de la lámina de oro.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7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7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12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Ce01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SCe104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pic>
        <p:nvPicPr>
          <p:cNvPr id="23" name="Picture 22" descr="SCe12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5559552"/>
            <a:ext cx="1438656" cy="10789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experimento de la lámina de oro...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experimento de la lámina de oro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experimento de la lámina de oro</a:t>
            </a:r>
            <a:r>
              <a:rPr i="1"/>
              <a:t> demostró...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experimento de la lámina de oro</a:t>
            </a:r>
            <a:r>
              <a:rPr i="1"/>
              <a:t> está relacionado con el </a:t>
            </a:r>
            <a:r>
              <a:rPr i="1" b="1">
                <a:solidFill>
                  <a:srgbClr val="7030A0"/>
                </a:solidFill>
              </a:rPr>
              <a:t>núcleo</a:t>
            </a:r>
            <a:r>
              <a:rPr i="1"/>
              <a:t> porque...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experimento de la lámina de oro</a:t>
            </a:r>
            <a:r>
              <a:rPr i="1"/>
              <a:t> demuestra que toda la </a:t>
            </a:r>
            <a:r>
              <a:rPr i="1" b="1">
                <a:solidFill>
                  <a:srgbClr val="7030A0"/>
                </a:solidFill>
              </a:rPr>
              <a:t>masa</a:t>
            </a:r>
            <a:r>
              <a:rPr i="1"/>
              <a:t> de un </a:t>
            </a:r>
            <a:r>
              <a:rPr i="1" b="1">
                <a:solidFill>
                  <a:srgbClr val="7030A0"/>
                </a:solidFill>
              </a:rPr>
              <a:t>átomo</a:t>
            </a:r>
            <a:r>
              <a:rPr i="1"/>
              <a:t> está en el </a:t>
            </a:r>
            <a:r>
              <a:rPr i="1" b="1">
                <a:solidFill>
                  <a:srgbClr val="7030A0"/>
                </a:solidFill>
              </a:rPr>
              <a:t>núcleo</a:t>
            </a:r>
            <a:r>
              <a:rPr i="1"/>
              <a:t> mediante…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07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experimento de la lámina de oro.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demuestra el experimento de la lámina de oro que toda la masa de un átomo está en el núcleo?</a:t>
            </a:r>
            <a:r>
              <a:t>
</a:t>
            </a:r>
            <a:r>
              <a:rPr i="1"/>
              <a:t>El experimento de la lámina de oro demuestra que toda la masa de un átomo está en el núcleo mediante…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07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Ce1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Ce0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SCe104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2" name="Picture 11" descr="SCe1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9144000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demuestra el </a:t>
            </a:r>
            <a:r>
              <a:rPr b="1" sz="2800">
                <a:solidFill>
                  <a:srgbClr val="7030A0"/>
                </a:solidFill>
              </a:rPr>
              <a:t>experimento de la lámina de oro</a:t>
            </a:r>
            <a:r>
              <a:rPr b="1" sz="2800"/>
              <a:t> que toda la </a:t>
            </a:r>
            <a:r>
              <a:rPr b="1" sz="2800">
                <a:solidFill>
                  <a:srgbClr val="7030A0"/>
                </a:solidFill>
              </a:rPr>
              <a:t>masa</a:t>
            </a:r>
            <a:r>
              <a:rPr b="1" sz="2800"/>
              <a:t> de un </a:t>
            </a:r>
            <a:r>
              <a:rPr b="1" sz="2800">
                <a:solidFill>
                  <a:srgbClr val="7030A0"/>
                </a:solidFill>
              </a:rPr>
              <a:t>átomo</a:t>
            </a:r>
            <a:r>
              <a:rPr b="1" sz="2800"/>
              <a:t> está en el </a:t>
            </a:r>
            <a:r>
              <a:rPr b="1" sz="2800">
                <a:solidFill>
                  <a:srgbClr val="7030A0"/>
                </a:solidFill>
              </a:rPr>
              <a:t>núcleo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07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1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0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Ce104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SCe1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9144000"/>
            <a:ext cx="3054096" cy="2286000"/>
          </a:xfrm>
          <a:prstGeom prst="rect">
            <a:avLst/>
          </a:prstGeom>
        </p:spPr>
      </p:pic>
      <p:pic>
        <p:nvPicPr>
          <p:cNvPr id="12" name="Picture 11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3" name="Picture 12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4" name="Picture 13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5" name="Picture 14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6" name="Picture 15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2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