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ocurre por...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00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sería el agua (H2O) si no hubiera </a:t>
            </a:r>
            <a:r>
              <a:rPr b="1" sz="2000">
                <a:solidFill>
                  <a:srgbClr val="7030A0"/>
                </a:solidFill>
              </a:rPr>
              <a:t>cohesión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hubiera </a:t>
            </a:r>
            <a:r>
              <a:rPr b="1" sz="2000" i="1">
                <a:solidFill>
                  <a:srgbClr val="7030A0"/>
                </a:solidFill>
              </a:rPr>
              <a:t>cohesión</a:t>
            </a:r>
            <a:r>
              <a:rPr i="1"/>
              <a:t>, predigo 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 el agua (H2O) si no hubiera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hubiera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, predigo 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cohesión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cohesión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cohesión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cohesión.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Ce00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cohesión...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ocurre mediante...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es similar a la </a:t>
            </a:r>
            <a:r>
              <a:rPr i="1" b="1">
                <a:solidFill>
                  <a:srgbClr val="7030A0"/>
                </a:solidFill>
              </a:rPr>
              <a:t>adhesión</a:t>
            </a:r>
            <a:r>
              <a:rPr i="1"/>
              <a:t> porque…
</a:t>
            </a:r>
            <a:r>
              <a:rPr i="1"/>
              <a:t>•   Si no hubiera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, predigo 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Ce03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cohesión.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 el agua (H2O) si no hubiera cohesión?</a:t>
            </a:r>
            <a:r>
              <a:t>
</a:t>
            </a:r>
            <a:r>
              <a:rPr i="1"/>
              <a:t>Si no hubiera cohesión, predigo 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sería el agua (H2O) si no hubiera </a:t>
            </a:r>
            <a:r>
              <a:rPr b="1" sz="2800">
                <a:solidFill>
                  <a:srgbClr val="7030A0"/>
                </a:solidFill>
              </a:rPr>
              <a:t>cohesión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0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ocurre mediante...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