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2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establece la </a:t>
            </a:r>
            <a:r>
              <a:rPr b="1">
                <a:solidFill>
                  <a:srgbClr val="7030A0"/>
                </a:solidFill>
              </a:rPr>
              <a:t>ley de Charles</a:t>
            </a:r>
            <a:r>
              <a:t> sobre el </a:t>
            </a:r>
            <a:r>
              <a:rPr b="1">
                <a:solidFill>
                  <a:srgbClr val="7030A0"/>
                </a:solidFill>
              </a:rPr>
              <a:t>volumen</a:t>
            </a:r>
            <a:r>
              <a:t> y la temperatura de un gas?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Charles</a:t>
            </a:r>
            <a:r>
              <a:t> establece que…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02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01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 similar la </a:t>
            </a:r>
            <a:r>
              <a:rPr b="1">
                <a:solidFill>
                  <a:srgbClr val="7030A0"/>
                </a:solidFill>
              </a:rPr>
              <a:t>ley de Avogadro</a:t>
            </a:r>
            <a:r>
              <a:t> a la </a:t>
            </a:r>
            <a:r>
              <a:rPr b="1">
                <a:solidFill>
                  <a:srgbClr val="7030A0"/>
                </a:solidFill>
              </a:rPr>
              <a:t>ley de Charles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Avogadro</a:t>
            </a:r>
            <a:r>
              <a:t> es similar a la </a:t>
            </a:r>
            <a:r>
              <a:rPr b="1">
                <a:solidFill>
                  <a:srgbClr val="7030A0"/>
                </a:solidFill>
              </a:rPr>
              <a:t>ley de Charles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podría utilizarse la </a:t>
            </a:r>
            <a:r>
              <a:rPr b="1" sz="2000">
                <a:solidFill>
                  <a:srgbClr val="7030A0"/>
                </a:solidFill>
              </a:rPr>
              <a:t>ley de Avogadro</a:t>
            </a:r>
            <a:r>
              <a:rPr b="1" sz="2000"/>
              <a:t> para encontrar la cantidad de gas en un recipiente si el </a:t>
            </a:r>
            <a:r>
              <a:rPr b="1" sz="2000">
                <a:solidFill>
                  <a:srgbClr val="7030A0"/>
                </a:solidFill>
              </a:rPr>
              <a:t>volumen</a:t>
            </a:r>
            <a:r>
              <a:rPr b="1" sz="2000"/>
              <a:t> aumenta?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</a:t>
            </a:r>
            <a:r>
              <a:rPr b="1" sz="2000" i="1">
                <a:solidFill>
                  <a:srgbClr val="7030A0"/>
                </a:solidFill>
              </a:rPr>
              <a:t>ley de Avogadro</a:t>
            </a:r>
            <a:r>
              <a:rPr i="1"/>
              <a:t> podría utilizarse para encontrar la cantidad de gas en un recipiente mediante…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Ce01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Ce02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1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podría utilizarse la </a:t>
            </a:r>
            <a:r>
              <a:rPr b="1">
                <a:solidFill>
                  <a:srgbClr val="7030A0"/>
                </a:solidFill>
              </a:rPr>
              <a:t>ley de Avogadro</a:t>
            </a:r>
            <a:r>
              <a:t> para encontrar la cantidad de gas en un recipiente si el </a:t>
            </a:r>
            <a:r>
              <a:rPr b="1">
                <a:solidFill>
                  <a:srgbClr val="7030A0"/>
                </a:solidFill>
              </a:rPr>
              <a:t>volumen</a:t>
            </a:r>
            <a:r>
              <a:t> aumenta?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Avogadro</a:t>
            </a:r>
            <a:r>
              <a:t> podría utilizarse para encontrar la cantidad de gas en un recipiente mediante…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ley de Avogadro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ley de Avogadro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ley de Avogadro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ley de Avogadro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ley de Avogadro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ley de Avogadro.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1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1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ley de Avogadro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Ce02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ley de Avogadro...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ley de Avogadro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ley de Avogadro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ley de Avogadro</a:t>
            </a:r>
            <a:r>
              <a:rPr i="1"/>
              <a:t> establece que…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ley de Avogadro</a:t>
            </a:r>
            <a:r>
              <a:rPr i="1"/>
              <a:t> es similar a la </a:t>
            </a:r>
            <a:r>
              <a:rPr i="1" b="1">
                <a:solidFill>
                  <a:srgbClr val="7030A0"/>
                </a:solidFill>
              </a:rPr>
              <a:t>ley de Charles</a:t>
            </a:r>
            <a:r>
              <a:rPr i="1"/>
              <a:t> porque…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ley de Avogadro</a:t>
            </a:r>
            <a:r>
              <a:rPr i="1"/>
              <a:t> podría utilizarse para encontrar la cantidad de gas en un recipiente mediante…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Ce01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ley de Avogadro.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podría utilizarse la ley de Avogadro para encontrar la cantidad de gas en un recipiente si el volumen aumenta?</a:t>
            </a:r>
            <a:r>
              <a:t>
</a:t>
            </a:r>
            <a:r>
              <a:rPr i="1"/>
              <a:t>La ley de Avogadro podría utilizarse para encontrar la cantidad de gas en un recipiente mediante…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Ce01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Ce02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podría utilizarse la </a:t>
            </a:r>
            <a:r>
              <a:rPr b="1" sz="2800">
                <a:solidFill>
                  <a:srgbClr val="7030A0"/>
                </a:solidFill>
              </a:rPr>
              <a:t>ley de Avogadro</a:t>
            </a:r>
            <a:r>
              <a:rPr b="1" sz="2800"/>
              <a:t> para encontrar la cantidad de gas en un recipiente si el </a:t>
            </a:r>
            <a:r>
              <a:rPr b="1" sz="2800">
                <a:solidFill>
                  <a:srgbClr val="7030A0"/>
                </a:solidFill>
              </a:rPr>
              <a:t>volumen</a:t>
            </a:r>
            <a:r>
              <a:rPr b="1" sz="2800"/>
              <a:t> aumenta?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Ce01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Ce02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2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01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establece la </a:t>
            </a:r>
            <a:r>
              <a:rPr b="1">
                <a:solidFill>
                  <a:srgbClr val="7030A0"/>
                </a:solidFill>
              </a:rPr>
              <a:t>ley de Avogadro</a:t>
            </a:r>
            <a:r>
              <a:t> sobre el </a:t>
            </a:r>
            <a:r>
              <a:rPr b="1">
                <a:solidFill>
                  <a:srgbClr val="7030A0"/>
                </a:solidFill>
              </a:rPr>
              <a:t>volumen</a:t>
            </a:r>
            <a:r>
              <a:t> y la cantidad de gas?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Avogadro</a:t>
            </a:r>
            <a:r>
              <a:t> establece que…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