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valence electron</a:t>
            </a:r>
            <a:r>
              <a:t> different from other </a:t>
            </a:r>
            <a:r>
              <a:rPr b="1">
                <a:solidFill>
                  <a:srgbClr val="7030A0"/>
                </a:solidFill>
              </a:rPr>
              <a:t>electrons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valence electron</a:t>
            </a:r>
            <a:r>
              <a:t> is different from other </a:t>
            </a:r>
            <a:r>
              <a:rPr b="1">
                <a:solidFill>
                  <a:srgbClr val="7030A0"/>
                </a:solidFill>
              </a:rPr>
              <a:t>electrons</a:t>
            </a:r>
            <a:r>
              <a:t> because...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notice about </a:t>
            </a:r>
            <a:r>
              <a:rPr b="1">
                <a:solidFill>
                  <a:srgbClr val="7030A0"/>
                </a:solidFill>
              </a:rPr>
              <a:t>elements</a:t>
            </a:r>
            <a:r>
              <a:t> of the same </a:t>
            </a:r>
            <a:r>
              <a:rPr b="1">
                <a:solidFill>
                  <a:srgbClr val="7030A0"/>
                </a:solidFill>
              </a:rPr>
              <a:t>group</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notice that </a:t>
            </a:r>
            <a:r>
              <a:rPr b="1">
                <a:solidFill>
                  <a:srgbClr val="7030A0"/>
                </a:solidFill>
              </a:rPr>
              <a:t>elements</a:t>
            </a:r>
            <a:r>
              <a:t> of the same </a:t>
            </a:r>
            <a:r>
              <a:rPr b="1">
                <a:solidFill>
                  <a:srgbClr val="7030A0"/>
                </a:solidFill>
              </a:rPr>
              <a:t>group</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valence electrons</a:t>
            </a:r>
            <a:r>
              <a:t> related to </a:t>
            </a:r>
            <a:r>
              <a:rPr b="1">
                <a:solidFill>
                  <a:srgbClr val="7030A0"/>
                </a:solidFill>
              </a:rPr>
              <a:t>families</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Valence electrons</a:t>
            </a:r>
            <a:r>
              <a:t> are related to </a:t>
            </a:r>
            <a:r>
              <a:rPr b="1">
                <a:solidFill>
                  <a:srgbClr val="7030A0"/>
                </a:solidFill>
              </a:rPr>
              <a:t>families</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electrons</a:t>
            </a:r>
            <a:r>
              <a:t> move in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Electrons</a:t>
            </a:r>
            <a:r>
              <a:t> move in an </a:t>
            </a:r>
            <a:r>
              <a:rPr b="1">
                <a:solidFill>
                  <a:srgbClr val="7030A0"/>
                </a:solidFill>
              </a:rPr>
              <a:t>atom</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does sodium (11 </a:t>
            </a:r>
            <a:r>
              <a:rPr b="1" sz="2000">
                <a:solidFill>
                  <a:srgbClr val="7030A0"/>
                </a:solidFill>
              </a:rPr>
              <a:t>electrons</a:t>
            </a:r>
            <a:r>
              <a:rPr b="1" sz="2000"/>
              <a:t>) have fewer valence </a:t>
            </a:r>
            <a:r>
              <a:rPr b="1" sz="2000">
                <a:solidFill>
                  <a:srgbClr val="7030A0"/>
                </a:solidFill>
              </a:rPr>
              <a:t>electrons</a:t>
            </a:r>
            <a:r>
              <a:rPr b="1" sz="2000"/>
              <a:t> than beryllium (4 </a:t>
            </a:r>
            <a:r>
              <a:rPr b="1" sz="2000">
                <a:solidFill>
                  <a:srgbClr val="7030A0"/>
                </a:solidFill>
              </a:rPr>
              <a:t>electrons</a:t>
            </a:r>
            <a:r>
              <a:rPr b="1" sz="2000"/>
              <a:t>), if it has more </a:t>
            </a:r>
            <a:r>
              <a:rPr b="1" sz="2000">
                <a:solidFill>
                  <a:srgbClr val="7030A0"/>
                </a:solidFill>
              </a:rPr>
              <a:t>electrons</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Sodium has fewer valence </a:t>
            </a:r>
            <a:r>
              <a:rPr b="1" sz="2000" i="1">
                <a:solidFill>
                  <a:srgbClr val="7030A0"/>
                </a:solidFill>
              </a:rPr>
              <a:t>electrons</a:t>
            </a:r>
            <a:r>
              <a:rPr i="1"/>
              <a:t> than beryllium because...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17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5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sodium (11 </a:t>
            </a:r>
            <a:r>
              <a:rPr b="1">
                <a:solidFill>
                  <a:srgbClr val="7030A0"/>
                </a:solidFill>
              </a:rPr>
              <a:t>electrons</a:t>
            </a:r>
            <a:r>
              <a:t>) have fewer valence </a:t>
            </a:r>
            <a:r>
              <a:rPr b="1">
                <a:solidFill>
                  <a:srgbClr val="7030A0"/>
                </a:solidFill>
              </a:rPr>
              <a:t>electrons</a:t>
            </a:r>
            <a:r>
              <a:t> than beryllium (4 </a:t>
            </a:r>
            <a:r>
              <a:rPr b="1">
                <a:solidFill>
                  <a:srgbClr val="7030A0"/>
                </a:solidFill>
              </a:rPr>
              <a:t>electrons</a:t>
            </a:r>
            <a:r>
              <a:t>), if it has more </a:t>
            </a:r>
            <a:r>
              <a:rPr b="1">
                <a:solidFill>
                  <a:srgbClr val="7030A0"/>
                </a:solidFill>
              </a:rPr>
              <a:t>electrons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Sodium has fewer valence </a:t>
            </a:r>
            <a:r>
              <a:rPr b="1">
                <a:solidFill>
                  <a:srgbClr val="7030A0"/>
                </a:solidFill>
              </a:rPr>
              <a:t>electrons</a:t>
            </a:r>
            <a:r>
              <a:t> than beryllium because...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valence electron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valence electron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valence electron</a:t>
            </a:r>
            <a:r>
              <a:rPr sz="2000"/>
              <a:t>
• My visual is…
• It relates to what I’ve learned about </a:t>
            </a:r>
            <a:r>
              <a:rPr b="1" sz="2000">
                <a:solidFill>
                  <a:srgbClr val="7030A0"/>
                </a:solidFill>
              </a:rPr>
              <a:t>valence electron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valence electron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valence electron.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valence electron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6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5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valence electron...</a:t>
            </a:r>
            <a:r>
              <a:rPr i="1"/>
              <a:t>
From this visual, I can infer… </a:t>
            </a:r>
            <a:r>
              <a:rPr i="0"/>
              <a:t>(use </a:t>
            </a:r>
            <a:r>
              <a:rPr b="1">
                <a:solidFill>
                  <a:srgbClr val="7030A0"/>
                </a:solidFill>
              </a:rPr>
              <a:t>valence electron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valence electron</a:t>
            </a:r>
            <a:r>
              <a:t>.
Include 3-5 other vocabulary words in your paragraph. You may include the following stems:​
</a:t>
            </a:r>
            <a:r>
              <a:rPr i="1"/>
              <a:t>•   A </a:t>
            </a:r>
            <a:r>
              <a:rPr i="1" b="1">
                <a:solidFill>
                  <a:srgbClr val="7030A0"/>
                </a:solidFill>
              </a:rPr>
              <a:t>valence electron</a:t>
            </a:r>
            <a:r>
              <a:rPr i="1"/>
              <a:t> is different from other </a:t>
            </a:r>
            <a:r>
              <a:rPr i="1" b="1">
                <a:solidFill>
                  <a:srgbClr val="7030A0"/>
                </a:solidFill>
              </a:rPr>
              <a:t>electrons</a:t>
            </a:r>
            <a:r>
              <a:rPr i="1"/>
              <a:t> because...
</a:t>
            </a:r>
            <a:r>
              <a:rPr i="1"/>
              <a:t>•   </a:t>
            </a:r>
            <a:r>
              <a:rPr i="1" b="1">
                <a:solidFill>
                  <a:srgbClr val="7030A0"/>
                </a:solidFill>
              </a:rPr>
              <a:t>Valence electrons</a:t>
            </a:r>
            <a:r>
              <a:rPr i="1"/>
              <a:t> are related to </a:t>
            </a:r>
            <a:r>
              <a:rPr i="1" b="1">
                <a:solidFill>
                  <a:srgbClr val="7030A0"/>
                </a:solidFill>
              </a:rPr>
              <a:t>families</a:t>
            </a:r>
            <a:r>
              <a:rPr i="1"/>
              <a:t> because...
</a:t>
            </a:r>
            <a:r>
              <a:rPr i="1"/>
              <a:t>•   Sodium has fewer valence </a:t>
            </a:r>
            <a:r>
              <a:rPr i="1" b="1">
                <a:solidFill>
                  <a:srgbClr val="7030A0"/>
                </a:solidFill>
              </a:rPr>
              <a:t>electrons</a:t>
            </a:r>
            <a:r>
              <a:rPr i="1"/>
              <a:t> than beryllium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17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valence electron.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does sodium (11 electrons) have fewer valence electrons than beryllium (4 electrons), if it has more electrons?
</a:t>
            </a:r>
            <a:r>
              <a:t>
</a:t>
            </a:r>
            <a:r>
              <a:rPr i="1"/>
              <a:t>Sodium has fewer valence electrons than beryllium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17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06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5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does sodium (11 </a:t>
            </a:r>
            <a:r>
              <a:rPr b="1" sz="2800">
                <a:solidFill>
                  <a:srgbClr val="7030A0"/>
                </a:solidFill>
              </a:rPr>
              <a:t>electrons</a:t>
            </a:r>
            <a:r>
              <a:rPr b="1" sz="2800"/>
              <a:t>) have fewer valence </a:t>
            </a:r>
            <a:r>
              <a:rPr b="1" sz="2800">
                <a:solidFill>
                  <a:srgbClr val="7030A0"/>
                </a:solidFill>
              </a:rPr>
              <a:t>electrons</a:t>
            </a:r>
            <a:r>
              <a:rPr b="1" sz="2800"/>
              <a:t> than beryllium (4 </a:t>
            </a:r>
            <a:r>
              <a:rPr b="1" sz="2800">
                <a:solidFill>
                  <a:srgbClr val="7030A0"/>
                </a:solidFill>
              </a:rPr>
              <a:t>electrons</a:t>
            </a:r>
            <a:r>
              <a:rPr b="1" sz="2800"/>
              <a:t>), if it has more </a:t>
            </a:r>
            <a:r>
              <a:rPr b="1" sz="2800">
                <a:solidFill>
                  <a:srgbClr val="7030A0"/>
                </a:solidFill>
              </a:rPr>
              <a:t>electrons</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17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5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