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C15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happens when </a:t>
            </a:r>
            <a:r>
              <a:rPr b="1">
                <a:solidFill>
                  <a:srgbClr val="7030A0"/>
                </a:solidFill>
              </a:rPr>
              <a:t>solute </a:t>
            </a:r>
            <a:r>
              <a:t>is added to a </a:t>
            </a:r>
            <a:r>
              <a:rPr b="1">
                <a:solidFill>
                  <a:srgbClr val="7030A0"/>
                </a:solidFill>
              </a:rPr>
              <a:t>saturated solution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When </a:t>
            </a:r>
            <a:r>
              <a:rPr b="1">
                <a:solidFill>
                  <a:srgbClr val="7030A0"/>
                </a:solidFill>
              </a:rPr>
              <a:t>solute </a:t>
            </a:r>
            <a:r>
              <a:t>is added to a </a:t>
            </a:r>
            <a:r>
              <a:rPr b="1">
                <a:solidFill>
                  <a:srgbClr val="7030A0"/>
                </a:solidFill>
              </a:rPr>
              <a:t>saturated solution</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16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happens when </a:t>
            </a:r>
            <a:r>
              <a:rPr b="1">
                <a:solidFill>
                  <a:srgbClr val="7030A0"/>
                </a:solidFill>
              </a:rPr>
              <a:t>solute</a:t>
            </a:r>
            <a:r>
              <a:t> is added to a supersaturated solution?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When </a:t>
            </a:r>
            <a:r>
              <a:rPr b="1">
                <a:solidFill>
                  <a:srgbClr val="7030A0"/>
                </a:solidFill>
              </a:rPr>
              <a:t>solute</a:t>
            </a:r>
            <a:r>
              <a:t> is added to a supersaturated solution, ...</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C16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C15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saturated solution</a:t>
            </a:r>
            <a:r>
              <a:t> different from a super</a:t>
            </a:r>
            <a:r>
              <a:rPr b="1">
                <a:solidFill>
                  <a:srgbClr val="7030A0"/>
                </a:solidFill>
              </a:rPr>
              <a:t>saturated solution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saturated solution</a:t>
            </a:r>
            <a:r>
              <a:t> is different from a super</a:t>
            </a:r>
            <a:r>
              <a:rPr b="1">
                <a:solidFill>
                  <a:srgbClr val="7030A0"/>
                </a:solidFill>
              </a:rPr>
              <a:t>saturated solution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17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happens when </a:t>
            </a:r>
            <a:r>
              <a:rPr b="1">
                <a:solidFill>
                  <a:srgbClr val="7030A0"/>
                </a:solidFill>
              </a:rPr>
              <a:t>solute</a:t>
            </a:r>
            <a:r>
              <a:t> is added to an </a:t>
            </a:r>
            <a:r>
              <a:rPr b="1">
                <a:solidFill>
                  <a:srgbClr val="7030A0"/>
                </a:solidFill>
              </a:rPr>
              <a:t>unsaturated solution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When </a:t>
            </a:r>
            <a:r>
              <a:rPr b="1">
                <a:solidFill>
                  <a:srgbClr val="7030A0"/>
                </a:solidFill>
              </a:rPr>
              <a:t>solute</a:t>
            </a:r>
            <a:r>
              <a:t> is added to an </a:t>
            </a:r>
            <a:r>
              <a:rPr b="1">
                <a:solidFill>
                  <a:srgbClr val="7030A0"/>
                </a:solidFill>
              </a:rPr>
              <a:t>unsaturated solution</a:t>
            </a:r>
            <a:r>
              <a:t>, ...</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could you make a </a:t>
            </a:r>
            <a:r>
              <a:rPr b="1" sz="2000">
                <a:solidFill>
                  <a:srgbClr val="7030A0"/>
                </a:solidFill>
              </a:rPr>
              <a:t>saturated solution</a:t>
            </a:r>
            <a:r>
              <a:rPr b="1" sz="2000"/>
              <a:t> become </a:t>
            </a:r>
            <a:r>
              <a:rPr b="1" sz="2000">
                <a:solidFill>
                  <a:srgbClr val="7030A0"/>
                </a:solidFill>
              </a:rPr>
              <a:t>unsaturated</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One way I could make a </a:t>
            </a:r>
            <a:r>
              <a:rPr b="1" sz="2000" i="1">
                <a:solidFill>
                  <a:srgbClr val="7030A0"/>
                </a:solidFill>
              </a:rPr>
              <a:t>saturated solution</a:t>
            </a:r>
            <a:r>
              <a:rPr i="1"/>
              <a:t> become </a:t>
            </a:r>
            <a:r>
              <a:rPr b="1" sz="2000" i="1">
                <a:solidFill>
                  <a:srgbClr val="7030A0"/>
                </a:solidFill>
              </a:rPr>
              <a:t>unsaturated</a:t>
            </a:r>
            <a:r>
              <a:rPr i="1"/>
              <a:t> is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C154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C16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C176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C15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you make a </a:t>
            </a:r>
            <a:r>
              <a:rPr b="1">
                <a:solidFill>
                  <a:srgbClr val="7030A0"/>
                </a:solidFill>
              </a:rPr>
              <a:t>saturated solution</a:t>
            </a:r>
            <a:r>
              <a:t> become </a:t>
            </a:r>
            <a:r>
              <a:rPr b="1">
                <a:solidFill>
                  <a:srgbClr val="7030A0"/>
                </a:solidFill>
              </a:rPr>
              <a:t>unsaturated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One way I could make a </a:t>
            </a:r>
            <a:r>
              <a:rPr b="1">
                <a:solidFill>
                  <a:srgbClr val="7030A0"/>
                </a:solidFill>
              </a:rPr>
              <a:t>saturated solution</a:t>
            </a:r>
            <a:r>
              <a:t> become </a:t>
            </a:r>
            <a:r>
              <a:rPr b="1">
                <a:solidFill>
                  <a:srgbClr val="7030A0"/>
                </a:solidFill>
              </a:rPr>
              <a:t>unsaturated</a:t>
            </a:r>
            <a:r>
              <a:t> is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saturated solution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saturated solution</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saturated solution</a:t>
            </a:r>
            <a:r>
              <a:rPr sz="2000"/>
              <a:t>
• My visual is…
• It relates to what I’ve learned about </a:t>
            </a:r>
            <a:r>
              <a:rPr b="1" sz="2000">
                <a:solidFill>
                  <a:srgbClr val="7030A0"/>
                </a:solidFill>
              </a:rPr>
              <a:t>saturated solution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saturated solution</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saturated solution.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5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15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C15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5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saturated solution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C167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C176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saturated solution...</a:t>
            </a:r>
            <a:r>
              <a:rPr i="1"/>
              <a:t>
From this visual, I can infer… </a:t>
            </a:r>
            <a:r>
              <a:rPr i="0"/>
              <a:t>(use </a:t>
            </a:r>
            <a:r>
              <a:rPr b="1">
                <a:solidFill>
                  <a:srgbClr val="7030A0"/>
                </a:solidFill>
              </a:rPr>
              <a:t>saturated solution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C1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saturated solution</a:t>
            </a:r>
            <a:r>
              <a:t>.
Include 3-5 other vocabulary words in your paragraph. You may include the following stems:​
</a:t>
            </a:r>
            <a:r>
              <a:rPr i="1"/>
              <a:t>•   When </a:t>
            </a:r>
            <a:r>
              <a:rPr i="1" b="1">
                <a:solidFill>
                  <a:srgbClr val="7030A0"/>
                </a:solidFill>
              </a:rPr>
              <a:t>solute </a:t>
            </a:r>
            <a:r>
              <a:rPr i="1"/>
              <a:t>is added to a </a:t>
            </a:r>
            <a:r>
              <a:rPr i="1" b="1">
                <a:solidFill>
                  <a:srgbClr val="7030A0"/>
                </a:solidFill>
              </a:rPr>
              <a:t>saturated solution</a:t>
            </a:r>
            <a:r>
              <a:rPr i="1"/>
              <a:t>, ...
</a:t>
            </a:r>
            <a:r>
              <a:rPr i="1"/>
              <a:t>•   A </a:t>
            </a:r>
            <a:r>
              <a:rPr i="1" b="1">
                <a:solidFill>
                  <a:srgbClr val="7030A0"/>
                </a:solidFill>
              </a:rPr>
              <a:t>saturated solution</a:t>
            </a:r>
            <a:r>
              <a:rPr i="1"/>
              <a:t> is different from a super</a:t>
            </a:r>
            <a:r>
              <a:rPr i="1" b="1">
                <a:solidFill>
                  <a:srgbClr val="7030A0"/>
                </a:solidFill>
              </a:rPr>
              <a:t>saturated solution</a:t>
            </a:r>
            <a:r>
              <a:rPr i="1"/>
              <a:t> because...
</a:t>
            </a:r>
            <a:r>
              <a:rPr i="1"/>
              <a:t>•   One way I could make a </a:t>
            </a:r>
            <a:r>
              <a:rPr i="1" b="1">
                <a:solidFill>
                  <a:srgbClr val="7030A0"/>
                </a:solidFill>
              </a:rPr>
              <a:t>saturated solution</a:t>
            </a:r>
            <a:r>
              <a:rPr i="1"/>
              <a:t> become </a:t>
            </a:r>
            <a:r>
              <a:rPr i="1" b="1">
                <a:solidFill>
                  <a:srgbClr val="7030A0"/>
                </a:solidFill>
              </a:rPr>
              <a:t>unsaturated</a:t>
            </a:r>
            <a:r>
              <a:rPr i="1"/>
              <a:t> is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C154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saturated solution.</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could you make a saturated solution become unsaturated?</a:t>
            </a:r>
            <a:r>
              <a:t>
</a:t>
            </a:r>
            <a:r>
              <a:rPr i="1"/>
              <a:t>One way I could make a saturated solution become unsaturated is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C154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C167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C176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could you make a </a:t>
            </a:r>
            <a:r>
              <a:rPr b="1" sz="2800">
                <a:solidFill>
                  <a:srgbClr val="7030A0"/>
                </a:solidFill>
              </a:rPr>
              <a:t>saturated solution</a:t>
            </a:r>
            <a:r>
              <a:rPr b="1" sz="2800"/>
              <a:t> become </a:t>
            </a:r>
            <a:r>
              <a:rPr b="1" sz="2800">
                <a:solidFill>
                  <a:srgbClr val="7030A0"/>
                </a:solidFill>
              </a:rPr>
              <a:t>unsaturated</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C154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C16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C176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5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6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C17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