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0.png"/><Relationship Id="rId24" Type="http://schemas.openxmlformats.org/officeDocument/2006/relationships/image" Target="../media/image30.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4.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13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has </a:t>
            </a:r>
            <a:r>
              <a:rPr b="1">
                <a:solidFill>
                  <a:srgbClr val="7030A0"/>
                </a:solidFill>
              </a:rPr>
              <a:t>periodic law</a:t>
            </a:r>
            <a:r>
              <a:t> changed over the years?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Periodic law</a:t>
            </a:r>
            <a:r>
              <a:t> has changed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1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53619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main group</a:t>
            </a:r>
            <a:r>
              <a:t> </a:t>
            </a:r>
            <a:r>
              <a:rPr b="1">
                <a:solidFill>
                  <a:srgbClr val="7030A0"/>
                </a:solidFill>
              </a:rPr>
              <a:t>elements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main group</a:t>
            </a:r>
            <a:r>
              <a:t> </a:t>
            </a:r>
            <a:r>
              <a:rPr b="1">
                <a:solidFill>
                  <a:srgbClr val="7030A0"/>
                </a:solidFill>
              </a:rPr>
              <a:t>elements</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1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13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main group</a:t>
            </a:r>
            <a:r>
              <a:t> </a:t>
            </a:r>
            <a:r>
              <a:rPr b="1">
                <a:solidFill>
                  <a:srgbClr val="7030A0"/>
                </a:solidFill>
              </a:rPr>
              <a:t>metals</a:t>
            </a:r>
            <a:r>
              <a:t> related to </a:t>
            </a:r>
            <a:r>
              <a:rPr b="1">
                <a:solidFill>
                  <a:srgbClr val="7030A0"/>
                </a:solidFill>
              </a:rPr>
              <a:t>periodic law</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Main group</a:t>
            </a:r>
            <a:r>
              <a:t> </a:t>
            </a:r>
            <a:r>
              <a:rPr b="1">
                <a:solidFill>
                  <a:srgbClr val="7030A0"/>
                </a:solidFill>
              </a:rPr>
              <a:t>metals</a:t>
            </a:r>
            <a:r>
              <a:t> are related to </a:t>
            </a:r>
            <a:r>
              <a:rPr b="1">
                <a:solidFill>
                  <a:srgbClr val="7030A0"/>
                </a:solidFill>
              </a:rPr>
              <a:t>periodic law</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1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metals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metals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10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13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main group</a:t>
            </a:r>
            <a:r>
              <a:t> </a:t>
            </a:r>
            <a:r>
              <a:rPr b="1">
                <a:solidFill>
                  <a:srgbClr val="7030A0"/>
                </a:solidFill>
              </a:rPr>
              <a:t>metals</a:t>
            </a:r>
            <a:r>
              <a:t> related to </a:t>
            </a:r>
            <a:r>
              <a:rPr b="1">
                <a:solidFill>
                  <a:srgbClr val="7030A0"/>
                </a:solidFill>
              </a:rPr>
              <a:t>periodic law</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Main group</a:t>
            </a:r>
            <a:r>
              <a:t> </a:t>
            </a:r>
            <a:r>
              <a:rPr b="1">
                <a:solidFill>
                  <a:srgbClr val="7030A0"/>
                </a:solidFill>
              </a:rPr>
              <a:t>metals</a:t>
            </a:r>
            <a:r>
              <a:t> are related to </a:t>
            </a:r>
            <a:r>
              <a:rPr b="1">
                <a:solidFill>
                  <a:srgbClr val="7030A0"/>
                </a:solidFill>
              </a:rPr>
              <a:t>periodic law</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is the modern understanding of </a:t>
            </a:r>
            <a:r>
              <a:rPr b="1" sz="2000">
                <a:solidFill>
                  <a:srgbClr val="7030A0"/>
                </a:solidFill>
              </a:rPr>
              <a:t>periodic law</a:t>
            </a:r>
            <a:r>
              <a:rPr b="1" sz="2000"/>
              <a:t> more advantageous than the earlier understandings of </a:t>
            </a:r>
            <a:r>
              <a:rPr b="1" sz="2000">
                <a:solidFill>
                  <a:srgbClr val="7030A0"/>
                </a:solidFill>
              </a:rPr>
              <a:t>periodic law</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The modern understanding of </a:t>
            </a:r>
            <a:r>
              <a:rPr b="1" sz="2000" i="1">
                <a:solidFill>
                  <a:srgbClr val="7030A0"/>
                </a:solidFill>
              </a:rPr>
              <a:t>periodic law</a:t>
            </a:r>
            <a:r>
              <a:rPr i="1"/>
              <a:t> is more advantageous than the earlier understandings of </a:t>
            </a:r>
            <a:r>
              <a:rPr b="1" sz="2000" i="1">
                <a:solidFill>
                  <a:srgbClr val="7030A0"/>
                </a:solidFill>
              </a:rPr>
              <a:t>periodic law</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C13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C10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C10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C13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the modern understanding of </a:t>
            </a:r>
            <a:r>
              <a:rPr b="1">
                <a:solidFill>
                  <a:srgbClr val="7030A0"/>
                </a:solidFill>
              </a:rPr>
              <a:t>periodic law</a:t>
            </a:r>
            <a:r>
              <a:t> more advantageous than the earlier understandings of </a:t>
            </a:r>
            <a:r>
              <a:rPr b="1">
                <a:solidFill>
                  <a:srgbClr val="7030A0"/>
                </a:solidFill>
              </a:rPr>
              <a:t>periodic law</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modern understanding of </a:t>
            </a:r>
            <a:r>
              <a:rPr b="1">
                <a:solidFill>
                  <a:srgbClr val="7030A0"/>
                </a:solidFill>
              </a:rPr>
              <a:t>periodic law</a:t>
            </a:r>
            <a:r>
              <a:t> is more advantageous than the earlier understandings of </a:t>
            </a:r>
            <a:r>
              <a:rPr b="1">
                <a:solidFill>
                  <a:srgbClr val="7030A0"/>
                </a:solidFill>
              </a:rPr>
              <a:t>periodic law</a:t>
            </a:r>
            <a:r>
              <a:t> because...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periodic law</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periodic law</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periodic law</a:t>
            </a:r>
            <a:r>
              <a:rPr sz="2000"/>
              <a:t>
• My visual is…
• It relates to what I’ve learned about </a:t>
            </a:r>
            <a:r>
              <a:rPr b="1" sz="2000">
                <a:solidFill>
                  <a:srgbClr val="7030A0"/>
                </a:solidFill>
              </a:rPr>
              <a:t>periodic law</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periodic law</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periodic law.</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1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1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periodic law</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C10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C107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periodic law...</a:t>
            </a:r>
            <a:r>
              <a:rPr i="1"/>
              <a:t>
From this visual, I can infer… </a:t>
            </a:r>
            <a:r>
              <a:rPr i="0"/>
              <a:t>(use </a:t>
            </a:r>
            <a:r>
              <a:rPr b="1">
                <a:solidFill>
                  <a:srgbClr val="7030A0"/>
                </a:solidFill>
              </a:rPr>
              <a:t>periodic law</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periodic law</a:t>
            </a:r>
            <a:r>
              <a:t>.
Include 3-5 other vocabulary words in your paragraph. You may include the following stems:​
</a:t>
            </a:r>
            <a:r>
              <a:rPr i="1"/>
              <a:t>•   </a:t>
            </a:r>
            <a:r>
              <a:rPr i="1" b="1">
                <a:solidFill>
                  <a:srgbClr val="7030A0"/>
                </a:solidFill>
              </a:rPr>
              <a:t>Periodic law</a:t>
            </a:r>
            <a:r>
              <a:rPr i="1"/>
              <a:t> has changed by...
</a:t>
            </a:r>
            <a:r>
              <a:rPr i="1"/>
              <a:t>•   </a:t>
            </a:r>
            <a:r>
              <a:rPr i="1" b="1">
                <a:solidFill>
                  <a:srgbClr val="7030A0"/>
                </a:solidFill>
              </a:rPr>
              <a:t>Main group</a:t>
            </a:r>
            <a:r>
              <a:rPr i="1"/>
              <a:t> </a:t>
            </a:r>
            <a:r>
              <a:rPr i="1" b="1">
                <a:solidFill>
                  <a:srgbClr val="7030A0"/>
                </a:solidFill>
              </a:rPr>
              <a:t>metals</a:t>
            </a:r>
            <a:r>
              <a:rPr i="1"/>
              <a:t> are related to </a:t>
            </a:r>
            <a:r>
              <a:rPr i="1" b="1">
                <a:solidFill>
                  <a:srgbClr val="7030A0"/>
                </a:solidFill>
              </a:rPr>
              <a:t>periodic law</a:t>
            </a:r>
            <a:r>
              <a:rPr i="1"/>
              <a:t> because...
</a:t>
            </a:r>
            <a:r>
              <a:rPr i="1"/>
              <a:t>•   The modern understanding of </a:t>
            </a:r>
            <a:r>
              <a:rPr i="1" b="1">
                <a:solidFill>
                  <a:srgbClr val="7030A0"/>
                </a:solidFill>
              </a:rPr>
              <a:t>periodic law</a:t>
            </a:r>
            <a:r>
              <a:rPr i="1"/>
              <a:t> is more advantageous than the earlier understandings of </a:t>
            </a:r>
            <a:r>
              <a:rPr i="1" b="1">
                <a:solidFill>
                  <a:srgbClr val="7030A0"/>
                </a:solidFill>
              </a:rPr>
              <a:t>periodic law</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C13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periodic law.</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is the modern understanding of periodic law more advantageous than the earlier understandings of periodic law?</a:t>
            </a:r>
            <a:r>
              <a:t>
</a:t>
            </a:r>
            <a:r>
              <a:rPr i="1"/>
              <a:t>The modern understanding of periodic law is more advantageous than the earlier understandings of periodic law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C133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C10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C10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is the modern understanding of </a:t>
            </a:r>
            <a:r>
              <a:rPr b="1" sz="2800">
                <a:solidFill>
                  <a:srgbClr val="7030A0"/>
                </a:solidFill>
              </a:rPr>
              <a:t>periodic law</a:t>
            </a:r>
            <a:r>
              <a:rPr b="1" sz="2800"/>
              <a:t> more advantageous than the earlier understandings of </a:t>
            </a:r>
            <a:r>
              <a:rPr b="1" sz="2800">
                <a:solidFill>
                  <a:srgbClr val="7030A0"/>
                </a:solidFill>
              </a:rPr>
              <a:t>periodic law</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C13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C10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C10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