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something have an </a:t>
            </a:r>
            <a:r>
              <a:rPr b="1">
                <a:solidFill>
                  <a:srgbClr val="7030A0"/>
                </a:solidFill>
              </a:rPr>
              <a:t>electrical charge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Something has an </a:t>
            </a:r>
            <a:r>
              <a:rPr b="1">
                <a:solidFill>
                  <a:srgbClr val="7030A0"/>
                </a:solidFill>
              </a:rPr>
              <a:t>electrical charge</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8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ionic bonds</a:t>
            </a:r>
            <a:r>
              <a:t> related to </a:t>
            </a:r>
            <a:r>
              <a:rPr b="1">
                <a:solidFill>
                  <a:srgbClr val="7030A0"/>
                </a:solidFill>
              </a:rPr>
              <a:t>electrical charges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Ionic bonds</a:t>
            </a:r>
            <a:r>
              <a:t> are related to </a:t>
            </a:r>
            <a:r>
              <a:rPr b="1">
                <a:solidFill>
                  <a:srgbClr val="7030A0"/>
                </a:solidFill>
              </a:rPr>
              <a:t>electrical charges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
            </a:r>
            <a:r>
              <a:rPr b="1" sz="2000">
                <a:solidFill>
                  <a:srgbClr val="7030A0"/>
                </a:solidFill>
              </a:rPr>
              <a:t>Ionic bonds</a:t>
            </a:r>
            <a:r>
              <a:rPr b="1" sz="2000"/>
              <a:t> often break when placed in water. Why do you think this is?</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ionic bonds</a:t>
            </a:r>
            <a:r>
              <a:rPr i="1"/>
              <a:t> often break in water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8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8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
            </a:r>
            <a:r>
              <a:rPr b="1">
                <a:solidFill>
                  <a:srgbClr val="7030A0"/>
                </a:solidFill>
              </a:rPr>
              <a:t>Ionic bonds</a:t>
            </a:r>
            <a:r>
              <a:t> often break when placed in water. Why do you think this 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ionic bonds</a:t>
            </a:r>
            <a:r>
              <a:t> often break in water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ionic bond</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ionic bond</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ionic bond</a:t>
            </a:r>
            <a:r>
              <a:rPr sz="2000"/>
              <a:t>
• My visual is…
• It relates to what I’ve learned about </a:t>
            </a:r>
            <a:r>
              <a:rPr b="1" sz="2000">
                <a:solidFill>
                  <a:srgbClr val="7030A0"/>
                </a:solidFill>
              </a:rPr>
              <a:t>ionic bond</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ionic bond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ionic bond.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8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8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ionic bond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5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ionic bond...</a:t>
            </a:r>
            <a:r>
              <a:rPr i="1"/>
              <a:t>
From this visual, I can infer… </a:t>
            </a:r>
            <a:r>
              <a:rPr i="0"/>
              <a:t>(use </a:t>
            </a:r>
            <a:r>
              <a:rPr b="1">
                <a:solidFill>
                  <a:srgbClr val="7030A0"/>
                </a:solidFill>
              </a:rPr>
              <a:t>ionic bond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ionic bond</a:t>
            </a:r>
            <a:r>
              <a:t>.
Include 3-5 other vocabulary words in your paragraph. You may include the following stems:​
</a:t>
            </a:r>
            <a:r>
              <a:rPr i="1"/>
              <a:t>•   </a:t>
            </a:r>
            <a:r>
              <a:rPr i="1" b="1">
                <a:solidFill>
                  <a:srgbClr val="7030A0"/>
                </a:solidFill>
              </a:rPr>
              <a:t>Ionic bonds</a:t>
            </a:r>
            <a:r>
              <a:rPr i="1"/>
              <a:t> form when...
</a:t>
            </a:r>
            <a:r>
              <a:rPr i="1"/>
              <a:t>•   </a:t>
            </a:r>
            <a:r>
              <a:rPr i="1" b="1">
                <a:solidFill>
                  <a:srgbClr val="7030A0"/>
                </a:solidFill>
              </a:rPr>
              <a:t>Ionic bonds</a:t>
            </a:r>
            <a:r>
              <a:rPr i="1"/>
              <a:t> are related to </a:t>
            </a:r>
            <a:r>
              <a:rPr i="1" b="1">
                <a:solidFill>
                  <a:srgbClr val="7030A0"/>
                </a:solidFill>
              </a:rPr>
              <a:t>electrical charges</a:t>
            </a:r>
            <a:r>
              <a:rPr i="1"/>
              <a:t> because...
</a:t>
            </a:r>
            <a:r>
              <a:rPr i="1"/>
              <a:t>•   I think </a:t>
            </a:r>
            <a:r>
              <a:rPr i="1" b="1">
                <a:solidFill>
                  <a:srgbClr val="7030A0"/>
                </a:solidFill>
              </a:rPr>
              <a:t>ionic bonds</a:t>
            </a:r>
            <a:r>
              <a:rPr i="1"/>
              <a:t> often break in water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8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ionic bond.</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Ionic bonds often break when placed in water. Why do you think this is?</a:t>
            </a:r>
            <a:r>
              <a:t>
</a:t>
            </a:r>
            <a:r>
              <a:rPr i="1"/>
              <a:t>I think ionic bonds often break in water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8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
            </a:r>
            <a:r>
              <a:rPr b="1" sz="2800">
                <a:solidFill>
                  <a:srgbClr val="7030A0"/>
                </a:solidFill>
              </a:rPr>
              <a:t>Ionic bonds</a:t>
            </a:r>
            <a:r>
              <a:rPr b="1" sz="2800"/>
              <a:t> often break when placed in water. Why do you think this is?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8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8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8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ionic bonds</a:t>
            </a:r>
            <a:r>
              <a:t> form?</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Ionic bonds</a:t>
            </a:r>
            <a:r>
              <a:t> form when...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