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06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does a </a:t>
            </a:r>
            <a:r>
              <a:rPr b="1">
                <a:solidFill>
                  <a:srgbClr val="7030A0"/>
                </a:solidFill>
              </a:rPr>
              <a:t>fission reaction</a:t>
            </a:r>
            <a:r>
              <a:t> occur?</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fission reaction</a:t>
            </a:r>
            <a:r>
              <a:t> occurs by...</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5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all forms of </a:t>
            </a:r>
            <a:r>
              <a:rPr b="1">
                <a:solidFill>
                  <a:srgbClr val="7030A0"/>
                </a:solidFill>
              </a:rPr>
              <a:t>radioactive decay</a:t>
            </a:r>
            <a:r>
              <a:t> have in common?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All forms of </a:t>
            </a:r>
            <a:r>
              <a:rPr b="1">
                <a:solidFill>
                  <a:srgbClr val="7030A0"/>
                </a:solidFill>
              </a:rPr>
              <a:t>radioactive decay</a:t>
            </a:r>
            <a:r>
              <a:t>...</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15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6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fission</a:t>
            </a:r>
            <a:r>
              <a:t> related to </a:t>
            </a:r>
            <a:r>
              <a:rPr b="1">
                <a:solidFill>
                  <a:srgbClr val="7030A0"/>
                </a:solidFill>
              </a:rPr>
              <a:t>radioactive decay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Fission</a:t>
            </a:r>
            <a:r>
              <a:t> is related to </a:t>
            </a:r>
            <a:r>
              <a:rPr b="1">
                <a:solidFill>
                  <a:srgbClr val="7030A0"/>
                </a:solidFill>
              </a:rPr>
              <a:t>radioactive decay</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3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during a </a:t>
            </a:r>
            <a:r>
              <a:rPr b="1">
                <a:solidFill>
                  <a:srgbClr val="7030A0"/>
                </a:solidFill>
              </a:rPr>
              <a:t>combustion reaction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a </a:t>
            </a:r>
            <a:r>
              <a:rPr b="1">
                <a:solidFill>
                  <a:srgbClr val="7030A0"/>
                </a:solidFill>
              </a:rPr>
              <a:t>combustion reaction</a:t>
            </a:r>
            <a:r>
              <a:t>,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Fission reactions occur in nuclear power plants, while </a:t>
            </a:r>
            <a:r>
              <a:rPr b="1" sz="2000">
                <a:solidFill>
                  <a:srgbClr val="7030A0"/>
                </a:solidFill>
              </a:rPr>
              <a:t>combustion reaction</a:t>
            </a:r>
            <a:r>
              <a:rPr b="1" sz="2000"/>
              <a:t>s occur in coal- or gas-fired power plants. What is one advantage of a </a:t>
            </a:r>
            <a:r>
              <a:rPr b="1" sz="2000">
                <a:solidFill>
                  <a:srgbClr val="7030A0"/>
                </a:solidFill>
              </a:rPr>
              <a:t>fission reaction</a:t>
            </a:r>
            <a:r>
              <a:rPr b="1" sz="2000"/>
              <a:t> over a </a:t>
            </a:r>
            <a:r>
              <a:rPr b="1" sz="2000">
                <a:solidFill>
                  <a:srgbClr val="7030A0"/>
                </a:solidFill>
              </a:rPr>
              <a:t>combustion reaction</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One advantage of a </a:t>
            </a:r>
            <a:r>
              <a:rPr b="1" sz="2000" i="1">
                <a:solidFill>
                  <a:srgbClr val="7030A0"/>
                </a:solidFill>
              </a:rPr>
              <a:t>fission reaction</a:t>
            </a:r>
            <a:r>
              <a:rPr i="1"/>
              <a:t> over a </a:t>
            </a:r>
            <a:r>
              <a:rPr b="1" sz="2000" i="1">
                <a:solidFill>
                  <a:srgbClr val="7030A0"/>
                </a:solidFill>
              </a:rPr>
              <a:t>combustion reaction</a:t>
            </a:r>
            <a:r>
              <a:rPr i="1"/>
              <a:t> is...</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C06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C15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C036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6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600"/>
            </a:pPr>
            <a:r>
              <a:t>Fission reactions occur in nuclear power plants, while </a:t>
            </a:r>
            <a:r>
              <a:rPr b="1">
                <a:solidFill>
                  <a:srgbClr val="7030A0"/>
                </a:solidFill>
              </a:rPr>
              <a:t>combustion reaction</a:t>
            </a:r>
            <a:r>
              <a:t>s occur in coal- or gas-fired power plants. What is one advantage of a </a:t>
            </a:r>
            <a:r>
              <a:rPr b="1">
                <a:solidFill>
                  <a:srgbClr val="7030A0"/>
                </a:solidFill>
              </a:rPr>
              <a:t>fission reaction</a:t>
            </a:r>
            <a:r>
              <a:t> over a </a:t>
            </a:r>
            <a:r>
              <a:rPr b="1">
                <a:solidFill>
                  <a:srgbClr val="7030A0"/>
                </a:solidFill>
              </a:rPr>
              <a:t>combustion reaction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One advantage of a </a:t>
            </a:r>
            <a:r>
              <a:rPr b="1">
                <a:solidFill>
                  <a:srgbClr val="7030A0"/>
                </a:solidFill>
              </a:rPr>
              <a:t>fission reaction</a:t>
            </a:r>
            <a:r>
              <a:t> over a </a:t>
            </a:r>
            <a:r>
              <a:rPr b="1">
                <a:solidFill>
                  <a:srgbClr val="7030A0"/>
                </a:solidFill>
              </a:rPr>
              <a:t>combustion reaction</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fission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fission</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fission</a:t>
            </a:r>
            <a:r>
              <a:rPr sz="2000"/>
              <a:t>
• My visual is…
• It relates to what I’ve learned about </a:t>
            </a:r>
            <a:r>
              <a:rPr b="1" sz="2000">
                <a:solidFill>
                  <a:srgbClr val="7030A0"/>
                </a:solidFill>
              </a:rPr>
              <a:t>fission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fission</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fission.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6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6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fission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C151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C036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fission...</a:t>
            </a:r>
            <a:r>
              <a:rPr i="1"/>
              <a:t>
From this visual, I can infer… </a:t>
            </a:r>
            <a:r>
              <a:rPr i="0"/>
              <a:t>(use </a:t>
            </a:r>
            <a:r>
              <a:rPr b="1">
                <a:solidFill>
                  <a:srgbClr val="7030A0"/>
                </a:solidFill>
              </a:rPr>
              <a:t>fission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fission</a:t>
            </a:r>
            <a:r>
              <a:t>.
Include 3-5 other vocabulary words in your paragraph. You may include the following stems:​
</a:t>
            </a:r>
            <a:r>
              <a:rPr i="1"/>
              <a:t>•   A </a:t>
            </a:r>
            <a:r>
              <a:rPr i="1" b="1">
                <a:solidFill>
                  <a:srgbClr val="7030A0"/>
                </a:solidFill>
              </a:rPr>
              <a:t>fission reaction</a:t>
            </a:r>
            <a:r>
              <a:rPr i="1"/>
              <a:t> occurs by...
</a:t>
            </a:r>
            <a:r>
              <a:rPr i="1"/>
              <a:t>•   </a:t>
            </a:r>
            <a:r>
              <a:rPr i="1" b="1">
                <a:solidFill>
                  <a:srgbClr val="7030A0"/>
                </a:solidFill>
              </a:rPr>
              <a:t>Fission</a:t>
            </a:r>
            <a:r>
              <a:rPr i="1"/>
              <a:t> is related to </a:t>
            </a:r>
            <a:r>
              <a:rPr i="1" b="1">
                <a:solidFill>
                  <a:srgbClr val="7030A0"/>
                </a:solidFill>
              </a:rPr>
              <a:t>radioactive decay</a:t>
            </a:r>
            <a:r>
              <a:rPr i="1"/>
              <a:t> because…
</a:t>
            </a:r>
            <a:r>
              <a:rPr i="1"/>
              <a:t>•   One advantage of a </a:t>
            </a:r>
            <a:r>
              <a:rPr i="1" b="1">
                <a:solidFill>
                  <a:srgbClr val="7030A0"/>
                </a:solidFill>
              </a:rPr>
              <a:t>fission reaction</a:t>
            </a:r>
            <a:r>
              <a:rPr i="1"/>
              <a:t> over a </a:t>
            </a:r>
            <a:r>
              <a:rPr i="1" b="1">
                <a:solidFill>
                  <a:srgbClr val="7030A0"/>
                </a:solidFill>
              </a:rPr>
              <a:t>combustion reaction</a:t>
            </a:r>
            <a:r>
              <a:rPr i="1"/>
              <a:t> is...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C06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fission.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Fission reactions occur in nuclear power plants, while combustion reactions occur in coal- or gas-fired power plants. What is one advantage of a fission reaction over a combustion reaction?</a:t>
            </a:r>
            <a:r>
              <a:t>
</a:t>
            </a:r>
            <a:r>
              <a:rPr i="1"/>
              <a:t>One advantage of a fission reaction over a combustion reaction is...</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C068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C151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C036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Fission reactions occur in nuclear power plants, while </a:t>
            </a:r>
            <a:r>
              <a:rPr b="1" sz="2800">
                <a:solidFill>
                  <a:srgbClr val="7030A0"/>
                </a:solidFill>
              </a:rPr>
              <a:t>combustion reaction</a:t>
            </a:r>
            <a:r>
              <a:rPr b="1" sz="2800"/>
              <a:t>s occur in coal- or gas-fired power plants. What is one advantage of a </a:t>
            </a:r>
            <a:r>
              <a:rPr b="1" sz="2800">
                <a:solidFill>
                  <a:srgbClr val="7030A0"/>
                </a:solidFill>
              </a:rPr>
              <a:t>fission reaction</a:t>
            </a:r>
            <a:r>
              <a:rPr b="1" sz="2800"/>
              <a:t> over a </a:t>
            </a:r>
            <a:r>
              <a:rPr b="1" sz="2800">
                <a:solidFill>
                  <a:srgbClr val="7030A0"/>
                </a:solidFill>
              </a:rPr>
              <a:t>combustion reaction</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C06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C15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C036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6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5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3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