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7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Gay-Lussac’s law</a:t>
            </a:r>
            <a:r>
              <a:t> state about </a:t>
            </a:r>
            <a:r>
              <a:rPr b="1">
                <a:solidFill>
                  <a:srgbClr val="7030A0"/>
                </a:solidFill>
              </a:rPr>
              <a:t>pressure</a:t>
            </a:r>
            <a:r>
              <a:t> and temperature?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Gay-Lussac’s law</a:t>
            </a:r>
            <a:r>
              <a:t> states...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7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exothermic reaction</a:t>
            </a:r>
            <a:r>
              <a:t> related to </a:t>
            </a:r>
            <a:r>
              <a:rPr b="1">
                <a:solidFill>
                  <a:srgbClr val="7030A0"/>
                </a:solidFill>
              </a:rPr>
              <a:t>Gay-Lussac's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exothermic reaction</a:t>
            </a:r>
            <a:r>
              <a:t> is related to </a:t>
            </a:r>
            <a:r>
              <a:rPr b="1">
                <a:solidFill>
                  <a:srgbClr val="7030A0"/>
                </a:solidFill>
              </a:rPr>
              <a:t>Gay-Lussac's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beaker would feel warm after an </a:t>
            </a:r>
            <a:r>
              <a:rPr b="1" sz="2000">
                <a:solidFill>
                  <a:srgbClr val="7030A0"/>
                </a:solidFill>
              </a:rPr>
              <a:t>exothermic reaction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 beaker would feel warm after an </a:t>
            </a:r>
            <a:r>
              <a:rPr b="1" sz="2000" i="1">
                <a:solidFill>
                  <a:srgbClr val="7030A0"/>
                </a:solidFill>
              </a:rPr>
              <a:t>exothermic reaction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0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7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beaker would feel warm after an </a:t>
            </a:r>
            <a:r>
              <a:rPr b="1">
                <a:solidFill>
                  <a:srgbClr val="7030A0"/>
                </a:solidFill>
              </a:rPr>
              <a:t>exothermic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beaker would feel warm after an </a:t>
            </a:r>
            <a:r>
              <a:rPr b="1">
                <a:solidFill>
                  <a:srgbClr val="7030A0"/>
                </a:solidFill>
              </a:rPr>
              <a:t>exothermic reaction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exothermic</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exothermic</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exothermic</a:t>
            </a:r>
            <a:r>
              <a:rPr sz="2000"/>
              <a:t>
• My visual is…
• It relates to what I’ve learned about </a:t>
            </a:r>
            <a:r>
              <a:rPr b="1" sz="2000">
                <a:solidFill>
                  <a:srgbClr val="7030A0"/>
                </a:solidFill>
              </a:rPr>
              <a:t>exothermic</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exothermic</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exothermic.</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exothermic</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7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exothermic...</a:t>
            </a:r>
            <a:r>
              <a:rPr i="1"/>
              <a:t>
From this visual, I can infer… </a:t>
            </a:r>
            <a:r>
              <a:rPr i="0"/>
              <a:t>(use </a:t>
            </a:r>
            <a:r>
              <a:rPr b="1">
                <a:solidFill>
                  <a:srgbClr val="7030A0"/>
                </a:solidFill>
              </a:rPr>
              <a:t>exothermic</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exothermic</a:t>
            </a:r>
            <a:r>
              <a:t>.
Include 3-5 other vocabulary words in your paragraph. You may include the following stems:​
</a:t>
            </a:r>
            <a:r>
              <a:rPr i="1"/>
              <a:t>•   During an </a:t>
            </a:r>
            <a:r>
              <a:rPr i="1" b="1">
                <a:solidFill>
                  <a:srgbClr val="7030A0"/>
                </a:solidFill>
              </a:rPr>
              <a:t>exothermic reaction</a:t>
            </a:r>
            <a:r>
              <a:rPr i="1"/>
              <a:t>, ...
</a:t>
            </a:r>
            <a:r>
              <a:rPr i="1"/>
              <a:t>•   An </a:t>
            </a:r>
            <a:r>
              <a:rPr i="1" b="1">
                <a:solidFill>
                  <a:srgbClr val="7030A0"/>
                </a:solidFill>
              </a:rPr>
              <a:t>exothermic reaction</a:t>
            </a:r>
            <a:r>
              <a:rPr i="1"/>
              <a:t> is related to </a:t>
            </a:r>
            <a:r>
              <a:rPr i="1" b="1">
                <a:solidFill>
                  <a:srgbClr val="7030A0"/>
                </a:solidFill>
              </a:rPr>
              <a:t>Gay-Lussac's law</a:t>
            </a:r>
            <a:r>
              <a:rPr i="1"/>
              <a:t> because...
</a:t>
            </a:r>
            <a:r>
              <a:rPr i="1"/>
              <a:t>•   I think a beaker would feel warm after an </a:t>
            </a:r>
            <a:r>
              <a:rPr i="1" b="1">
                <a:solidFill>
                  <a:srgbClr val="7030A0"/>
                </a:solidFill>
              </a:rPr>
              <a:t>exothermic reaction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06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exothermic.</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beaker would feel warm after an exothermic reaction?</a:t>
            </a:r>
            <a:r>
              <a:t>
</a:t>
            </a:r>
            <a:r>
              <a:rPr i="1"/>
              <a:t>I think a beaker would feel warm after an exothermic reaction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6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7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beaker would feel warm after an </a:t>
            </a:r>
            <a:r>
              <a:rPr b="1" sz="2800">
                <a:solidFill>
                  <a:srgbClr val="7030A0"/>
                </a:solidFill>
              </a:rPr>
              <a:t>exothermic reaction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0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7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exothermic reaction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exothermic reaction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