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adhesion </a:t>
            </a:r>
            <a:r>
              <a:t>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Adhesion </a:t>
            </a:r>
            <a:r>
              <a:t>occurs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00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cohesion</a:t>
            </a:r>
            <a:r>
              <a:t> similar to </a:t>
            </a:r>
            <a:r>
              <a:rPr b="1">
                <a:solidFill>
                  <a:srgbClr val="7030A0"/>
                </a:solidFill>
              </a:rPr>
              <a:t>adhesion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Cohesion</a:t>
            </a:r>
            <a:r>
              <a:t> is similar to </a:t>
            </a:r>
            <a:r>
              <a:rPr b="1">
                <a:solidFill>
                  <a:srgbClr val="7030A0"/>
                </a:solidFill>
              </a:rPr>
              <a:t>adhesion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would water (H2O) be like if there was no </a:t>
            </a:r>
            <a:r>
              <a:rPr b="1" sz="2000">
                <a:solidFill>
                  <a:srgbClr val="7030A0"/>
                </a:solidFill>
              </a:rPr>
              <a:t>cohesion</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If there was no </a:t>
            </a:r>
            <a:r>
              <a:rPr b="1" sz="2000" i="1">
                <a:solidFill>
                  <a:srgbClr val="7030A0"/>
                </a:solidFill>
              </a:rPr>
              <a:t>cohesion</a:t>
            </a:r>
            <a:r>
              <a:rPr i="1"/>
              <a:t>, I predict...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C03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C00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water (H2O) be like if there was no </a:t>
            </a:r>
            <a:r>
              <a:rPr b="1">
                <a:solidFill>
                  <a:srgbClr val="7030A0"/>
                </a:solidFill>
              </a:rPr>
              <a:t>cohesion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there was no </a:t>
            </a:r>
            <a:r>
              <a:rPr b="1">
                <a:solidFill>
                  <a:srgbClr val="7030A0"/>
                </a:solidFill>
              </a:rPr>
              <a:t>cohesion</a:t>
            </a:r>
            <a:r>
              <a:t>,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cohesion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cohesion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cohesion</a:t>
            </a:r>
            <a:r>
              <a:rPr sz="2000"/>
              <a:t>
• My visual is…
• It relates to what I’ve learned about </a:t>
            </a:r>
            <a:r>
              <a:rPr b="1" sz="2000">
                <a:solidFill>
                  <a:srgbClr val="7030A0"/>
                </a:solidFill>
              </a:rPr>
              <a:t>cohesion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cohesion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cohesion.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cohesion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C003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cohesion...</a:t>
            </a:r>
            <a:r>
              <a:rPr i="1"/>
              <a:t>
From this visual, I can infer… </a:t>
            </a:r>
            <a:r>
              <a:rPr i="0"/>
              <a:t>(use </a:t>
            </a:r>
            <a:r>
              <a:rPr b="1">
                <a:solidFill>
                  <a:srgbClr val="7030A0"/>
                </a:solidFill>
              </a:rPr>
              <a:t>cohesion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cohesion</a:t>
            </a:r>
            <a:r>
              <a:t>.
Include 3-5 other vocabulary words in your paragraph. You may include the following stems:​
</a:t>
            </a:r>
            <a:r>
              <a:rPr i="1"/>
              <a:t>•   </a:t>
            </a:r>
            <a:r>
              <a:rPr i="1" b="1">
                <a:solidFill>
                  <a:srgbClr val="7030A0"/>
                </a:solidFill>
              </a:rPr>
              <a:t>Cohesion</a:t>
            </a:r>
            <a:r>
              <a:rPr i="1"/>
              <a:t> occurs by...
</a:t>
            </a:r>
            <a:r>
              <a:rPr i="1"/>
              <a:t>•   </a:t>
            </a:r>
            <a:r>
              <a:rPr i="1" b="1">
                <a:solidFill>
                  <a:srgbClr val="7030A0"/>
                </a:solidFill>
              </a:rPr>
              <a:t>Cohesion</a:t>
            </a:r>
            <a:r>
              <a:rPr i="1"/>
              <a:t> is similar to </a:t>
            </a:r>
            <a:r>
              <a:rPr i="1" b="1">
                <a:solidFill>
                  <a:srgbClr val="7030A0"/>
                </a:solidFill>
              </a:rPr>
              <a:t>adhesion</a:t>
            </a:r>
            <a:r>
              <a:rPr i="1"/>
              <a:t> because...
</a:t>
            </a:r>
            <a:r>
              <a:rPr i="1"/>
              <a:t>•   If there was no </a:t>
            </a:r>
            <a:r>
              <a:rPr i="1" b="1">
                <a:solidFill>
                  <a:srgbClr val="7030A0"/>
                </a:solidFill>
              </a:rPr>
              <a:t>cohesion</a:t>
            </a:r>
            <a:r>
              <a:rPr i="1"/>
              <a:t>,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C03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cohesion.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would water (H2O) be like if there was no cohesion?</a:t>
            </a:r>
            <a:r>
              <a:t>
</a:t>
            </a:r>
            <a:r>
              <a:rPr i="1"/>
              <a:t>If there was no cohesion, I predict...</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C03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C00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would water (H2O) be like if there was no </a:t>
            </a:r>
            <a:r>
              <a:rPr b="1" sz="2800">
                <a:solidFill>
                  <a:srgbClr val="7030A0"/>
                </a:solidFill>
              </a:rPr>
              <a:t>cohesion</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C03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C00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0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cohesion</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occurs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