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09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evolución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evolución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09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26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una </a:t>
            </a:r>
            <a:r>
              <a:rPr b="1">
                <a:solidFill>
                  <a:srgbClr val="7030A0"/>
                </a:solidFill>
              </a:rPr>
              <a:t>estructura vestigial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evolución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estructura vestigial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evolución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una </a:t>
            </a:r>
            <a:r>
              <a:rPr b="1" sz="2000">
                <a:solidFill>
                  <a:srgbClr val="7030A0"/>
                </a:solidFill>
              </a:rPr>
              <a:t>estructura vestigial</a:t>
            </a:r>
            <a:r>
              <a:rPr b="1" sz="2000"/>
              <a:t> está presente si no tiene una función?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una </a:t>
            </a:r>
            <a:r>
              <a:rPr b="1" sz="2000" i="1">
                <a:solidFill>
                  <a:srgbClr val="7030A0"/>
                </a:solidFill>
              </a:rPr>
              <a:t>estructura vestigial</a:t>
            </a:r>
            <a:r>
              <a:rPr i="1"/>
              <a:t> está presente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Be26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Be09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26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una </a:t>
            </a:r>
            <a:r>
              <a:rPr b="1">
                <a:solidFill>
                  <a:srgbClr val="7030A0"/>
                </a:solidFill>
              </a:rPr>
              <a:t>estructura vestigial</a:t>
            </a:r>
            <a:r>
              <a:t> está presente si no tiene una función?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una </a:t>
            </a:r>
            <a:r>
              <a:rPr b="1">
                <a:solidFill>
                  <a:srgbClr val="7030A0"/>
                </a:solidFill>
              </a:rPr>
              <a:t>estructura vestigial</a:t>
            </a:r>
            <a:r>
              <a:t> está presente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estructura vestigial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estructura vestigial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estructura vestigial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estructura vestigial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estructura vestigial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estructura vestigial.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6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26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estructura vestigial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Be09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estructura vestigial...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estructura vestigial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estructura vestigial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estructura vestigial</a:t>
            </a:r>
            <a:r>
              <a:rPr i="1"/>
              <a:t> es...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estructura vestigial</a:t>
            </a:r>
            <a:r>
              <a:rPr i="1"/>
              <a:t> está relacionada con la </a:t>
            </a:r>
            <a:r>
              <a:rPr i="1" b="1">
                <a:solidFill>
                  <a:srgbClr val="7030A0"/>
                </a:solidFill>
              </a:rPr>
              <a:t>evolución</a:t>
            </a:r>
            <a:r>
              <a:rPr i="1"/>
              <a:t> porque…
</a:t>
            </a:r>
            <a:r>
              <a:rPr i="1"/>
              <a:t>•   Yo creo que una </a:t>
            </a:r>
            <a:r>
              <a:rPr i="1" b="1">
                <a:solidFill>
                  <a:srgbClr val="7030A0"/>
                </a:solidFill>
              </a:rPr>
              <a:t>estructura vestigial</a:t>
            </a:r>
            <a:r>
              <a:rPr i="1"/>
              <a:t> está presente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Be26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estructura vestigial.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una estructura vestigial está presente si no tiene una función?</a:t>
            </a:r>
            <a:r>
              <a:t>
</a:t>
            </a:r>
            <a:r>
              <a:rPr i="1"/>
              <a:t>Yo creo que una estructura vestigial está presente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Be26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Be09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una </a:t>
            </a:r>
            <a:r>
              <a:rPr b="1" sz="2800">
                <a:solidFill>
                  <a:srgbClr val="7030A0"/>
                </a:solidFill>
              </a:rPr>
              <a:t>estructura vestigial</a:t>
            </a:r>
            <a:r>
              <a:rPr b="1" sz="2800"/>
              <a:t> está presente si no tiene una función?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Be26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Be09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26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9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26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estructura vestigial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estructura vestigial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