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cuando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infecta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infecta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,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3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infección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infección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se vería afectada la </a:t>
            </a:r>
            <a:r>
              <a:rPr b="1" sz="2000">
                <a:solidFill>
                  <a:srgbClr val="7030A0"/>
                </a:solidFill>
              </a:rPr>
              <a:t>población</a:t>
            </a:r>
            <a:r>
              <a:rPr b="1" sz="2000"/>
              <a:t> humana si no tuviéramos </a:t>
            </a:r>
            <a:r>
              <a:rPr b="1" sz="2000">
                <a:solidFill>
                  <a:srgbClr val="7030A0"/>
                </a:solidFill>
              </a:rPr>
              <a:t>vacuna</a:t>
            </a:r>
            <a:r>
              <a:rPr b="1" sz="20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no tuviéramos </a:t>
            </a:r>
            <a:r>
              <a:rPr b="1" sz="2000" i="1">
                <a:solidFill>
                  <a:srgbClr val="7030A0"/>
                </a:solidFill>
              </a:rPr>
              <a:t>vacuna</a:t>
            </a:r>
            <a:r>
              <a:rPr i="1"/>
              <a:t>s, la </a:t>
            </a:r>
            <a:r>
              <a:rPr b="1" sz="2000" i="1">
                <a:solidFill>
                  <a:srgbClr val="7030A0"/>
                </a:solidFill>
              </a:rPr>
              <a:t>población</a:t>
            </a:r>
            <a:r>
              <a:rPr i="1"/>
              <a:t> humana se vería afectada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2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20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vería afectada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humana si no tuviéramos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no tuviéramos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s,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humana se vería afectada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vacuna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vacuna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vacuna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vacuna.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1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204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vacuna...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vacuna</a:t>
            </a:r>
            <a:r>
              <a:rPr i="1"/>
              <a:t>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vacuna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infección</a:t>
            </a:r>
            <a:r>
              <a:rPr i="1"/>
              <a:t> porque...
</a:t>
            </a:r>
            <a:r>
              <a:rPr i="1"/>
              <a:t>•   Si no tuviéramos </a:t>
            </a:r>
            <a:r>
              <a:rPr i="1" b="1">
                <a:solidFill>
                  <a:srgbClr val="7030A0"/>
                </a:solidFill>
              </a:rPr>
              <a:t>vacuna</a:t>
            </a:r>
            <a:r>
              <a:rPr i="1"/>
              <a:t>s, la </a:t>
            </a:r>
            <a:r>
              <a:rPr i="1" b="1">
                <a:solidFill>
                  <a:srgbClr val="7030A0"/>
                </a:solidFill>
              </a:rPr>
              <a:t>población</a:t>
            </a:r>
            <a:r>
              <a:rPr i="1"/>
              <a:t> humana se vería afectada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26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vacuna.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vería afectada la población humana si no tuviéramos vacunas?</a:t>
            </a:r>
            <a:r>
              <a:t>
</a:t>
            </a:r>
            <a:r>
              <a:rPr i="1"/>
              <a:t>Si no tuviéramos vacunas, la población humana se vería afectada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2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1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20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se vería afectada la </a:t>
            </a:r>
            <a:r>
              <a:rPr b="1" sz="2800">
                <a:solidFill>
                  <a:srgbClr val="7030A0"/>
                </a:solidFill>
              </a:rPr>
              <a:t>población</a:t>
            </a:r>
            <a:r>
              <a:rPr b="1" sz="2800"/>
              <a:t> humana si no tuviéramos </a:t>
            </a:r>
            <a:r>
              <a:rPr b="1" sz="2800">
                <a:solidFill>
                  <a:srgbClr val="7030A0"/>
                </a:solidFill>
              </a:rPr>
              <a:t>vacuna</a:t>
            </a:r>
            <a:r>
              <a:rPr b="1" sz="28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2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20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