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Be240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estabilidad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estabilidad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136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impacto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impacto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Be136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Be240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un sistema </a:t>
            </a:r>
            <a:r>
              <a:rPr b="1">
                <a:solidFill>
                  <a:srgbClr val="7030A0"/>
                </a:solidFill>
              </a:rPr>
              <a:t>inestable</a:t>
            </a:r>
            <a:r>
              <a:t> con un </a:t>
            </a:r>
            <a:r>
              <a:rPr b="1">
                <a:solidFill>
                  <a:srgbClr val="7030A0"/>
                </a:solidFill>
              </a:rPr>
              <a:t>impacto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sistema </a:t>
            </a:r>
            <a:r>
              <a:rPr b="1">
                <a:solidFill>
                  <a:srgbClr val="7030A0"/>
                </a:solidFill>
              </a:rPr>
              <a:t>inestable</a:t>
            </a:r>
            <a:r>
              <a:t> está relacionado con un </a:t>
            </a:r>
            <a:r>
              <a:rPr b="1">
                <a:solidFill>
                  <a:srgbClr val="7030A0"/>
                </a:solidFill>
              </a:rPr>
              <a:t>impacto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08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ecosistema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ecosistema</a:t>
            </a:r>
            <a:r>
              <a:t>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sería importante la </a:t>
            </a:r>
            <a:r>
              <a:rPr b="1" sz="2000">
                <a:solidFill>
                  <a:srgbClr val="7030A0"/>
                </a:solidFill>
              </a:rPr>
              <a:t>estabilidad</a:t>
            </a:r>
            <a:r>
              <a:rPr b="1" sz="2000"/>
              <a:t> para los </a:t>
            </a:r>
            <a:r>
              <a:rPr b="1" sz="2000">
                <a:solidFill>
                  <a:srgbClr val="7030A0"/>
                </a:solidFill>
              </a:rPr>
              <a:t>ecosistemas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la </a:t>
            </a:r>
            <a:r>
              <a:rPr b="1" sz="2000" i="1">
                <a:solidFill>
                  <a:srgbClr val="7030A0"/>
                </a:solidFill>
              </a:rPr>
              <a:t>estabilidad</a:t>
            </a:r>
            <a:r>
              <a:rPr i="1"/>
              <a:t> sería importante para los </a:t>
            </a:r>
            <a:r>
              <a:rPr b="1" sz="2000" i="1">
                <a:solidFill>
                  <a:srgbClr val="7030A0"/>
                </a:solidFill>
              </a:rPr>
              <a:t>ecosistemas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Be24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Be13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Be08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240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sería importante la </a:t>
            </a:r>
            <a:r>
              <a:rPr b="1">
                <a:solidFill>
                  <a:srgbClr val="7030A0"/>
                </a:solidFill>
              </a:rPr>
              <a:t>estabilidad</a:t>
            </a:r>
            <a:r>
              <a:t> para los </a:t>
            </a:r>
            <a:r>
              <a:rPr b="1">
                <a:solidFill>
                  <a:srgbClr val="7030A0"/>
                </a:solidFill>
              </a:rPr>
              <a:t>ecosistemas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la </a:t>
            </a:r>
            <a:r>
              <a:rPr b="1">
                <a:solidFill>
                  <a:srgbClr val="7030A0"/>
                </a:solidFill>
              </a:rPr>
              <a:t>estabilidad</a:t>
            </a:r>
            <a:r>
              <a:t> sería importante para los </a:t>
            </a:r>
            <a:r>
              <a:rPr b="1">
                <a:solidFill>
                  <a:srgbClr val="7030A0"/>
                </a:solidFill>
              </a:rPr>
              <a:t>ecosistemas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4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estabilidad/estable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estabilidad/estable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4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estabilidad/estable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estabilidad/estable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estabilidad/estable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4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estabilidad/estable.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40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24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24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4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estabilidad/estable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Be13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Be085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4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estabilidad/estable...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estabilidad/estable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4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4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estabilidad/estable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estabilidad</a:t>
            </a:r>
            <a:r>
              <a:rPr i="1"/>
              <a:t> es...
</a:t>
            </a:r>
            <a:r>
              <a:rPr i="1"/>
              <a:t>•   Un sistema </a:t>
            </a:r>
            <a:r>
              <a:rPr i="1" b="1">
                <a:solidFill>
                  <a:srgbClr val="7030A0"/>
                </a:solidFill>
              </a:rPr>
              <a:t>inestable</a:t>
            </a:r>
            <a:r>
              <a:rPr i="1"/>
              <a:t> está relacionado con un </a:t>
            </a:r>
            <a:r>
              <a:rPr i="1" b="1">
                <a:solidFill>
                  <a:srgbClr val="7030A0"/>
                </a:solidFill>
              </a:rPr>
              <a:t>impacto</a:t>
            </a:r>
            <a:r>
              <a:rPr i="1"/>
              <a:t> porque…
</a:t>
            </a:r>
            <a:r>
              <a:rPr i="1"/>
              <a:t>•   Yo creo que la </a:t>
            </a:r>
            <a:r>
              <a:rPr i="1" b="1">
                <a:solidFill>
                  <a:srgbClr val="7030A0"/>
                </a:solidFill>
              </a:rPr>
              <a:t>estabilidad</a:t>
            </a:r>
            <a:r>
              <a:rPr i="1"/>
              <a:t> sería importante para los </a:t>
            </a:r>
            <a:r>
              <a:rPr i="1" b="1">
                <a:solidFill>
                  <a:srgbClr val="7030A0"/>
                </a:solidFill>
              </a:rPr>
              <a:t>ecosistemas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Be24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estabilidad/estable.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sería importante la estabilidad para los ecosistemas?</a:t>
            </a:r>
            <a:r>
              <a:t>
</a:t>
            </a:r>
            <a:r>
              <a:rPr i="1"/>
              <a:t>Yo creo que la estabilidad sería importante para los ecosistemas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Be24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Be13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Be08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sería importante la </a:t>
            </a:r>
            <a:r>
              <a:rPr b="1" sz="2800">
                <a:solidFill>
                  <a:srgbClr val="7030A0"/>
                </a:solidFill>
              </a:rPr>
              <a:t>estabilidad</a:t>
            </a:r>
            <a:r>
              <a:rPr b="1" sz="2800"/>
              <a:t> para los </a:t>
            </a:r>
            <a:r>
              <a:rPr b="1" sz="2800">
                <a:solidFill>
                  <a:srgbClr val="7030A0"/>
                </a:solidFill>
              </a:rPr>
              <a:t>ecosistemas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Be24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Be13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Be08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4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3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8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