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0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7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cruce dihíbrido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cruce dihíbrido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7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lanzar una moneda tiene una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b="1" sz="2000"/>
              <a:t> más alta que lanzar un dado?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Lanzar una moneda tiene una </a:t>
            </a:r>
            <a:r>
              <a:rPr b="1" sz="2000" i="1">
                <a:solidFill>
                  <a:srgbClr val="7030A0"/>
                </a:solidFill>
              </a:rPr>
              <a:t>probabilidad</a:t>
            </a:r>
            <a:r>
              <a:rPr i="1"/>
              <a:t> más alta que lanzar un dado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lanzar una moneda tiene una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más alta que lanzar un dado?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Lanzar una moneda tiene una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más alta que lanzar un dado porque…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probabilidad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probabilidad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16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cruce monohíbrido</a:t>
            </a:r>
            <a:r>
              <a:rPr i="1"/>
              <a:t> o dihíbrido en el sentido de que…
</a:t>
            </a:r>
            <a:r>
              <a:rPr i="1"/>
              <a:t>•   Lanzar una moneda tiene una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más alta que lanzar un dado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lanzar una moneda tiene una probabilidad más alta que lanzar un dado?</a:t>
            </a:r>
            <a:r>
              <a:t>
</a:t>
            </a:r>
            <a:r>
              <a:rPr i="1"/>
              <a:t>Lanzar una moneda tiene una probabilidad más alta que lanzar un dado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lanzar una moneda tiene una </a:t>
            </a:r>
            <a:r>
              <a:rPr b="1" sz="2800">
                <a:solidFill>
                  <a:srgbClr val="7030A0"/>
                </a:solidFill>
              </a:rPr>
              <a:t>probabilidad</a:t>
            </a:r>
            <a:r>
              <a:rPr b="1" sz="2800"/>
              <a:t> más alta que lanzar un dado?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